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0" r:id="rId1"/>
  </p:sldMasterIdLst>
  <p:sldIdLst>
    <p:sldId id="256" r:id="rId2"/>
    <p:sldId id="259" r:id="rId3"/>
    <p:sldId id="257" r:id="rId4"/>
    <p:sldId id="258" r:id="rId5"/>
    <p:sldId id="260" r:id="rId6"/>
    <p:sldId id="261" r:id="rId7"/>
    <p:sldId id="264" r:id="rId8"/>
    <p:sldId id="265" r:id="rId9"/>
    <p:sldId id="262" r:id="rId10"/>
    <p:sldId id="263" r:id="rId11"/>
    <p:sldId id="266" r:id="rId12"/>
    <p:sldId id="267" r:id="rId13"/>
    <p:sldId id="268" r:id="rId14"/>
    <p:sldId id="271" r:id="rId15"/>
    <p:sldId id="269" r:id="rId16"/>
    <p:sldId id="270" r:id="rId17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Book Antiqua" panose="02040602050305030304" pitchFamily="18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Book Antiqua" panose="02040602050305030304" pitchFamily="18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Book Antiqua" panose="02040602050305030304" pitchFamily="18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Book Antiqua" panose="02040602050305030304" pitchFamily="18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Book Antiqua" panose="02040602050305030304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Book Antiqua" panose="02040602050305030304" pitchFamily="18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Book Antiqua" panose="02040602050305030304" pitchFamily="18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Book Antiqua" panose="02040602050305030304" pitchFamily="18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Book Antiqua" panose="02040602050305030304" pitchFamily="18" charset="0"/>
        <a:ea typeface="+mn-ea"/>
        <a:cs typeface="Arial" panose="020B0604020202020204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176"/>
    <p:restoredTop sz="94671"/>
  </p:normalViewPr>
  <p:slideViewPr>
    <p:cSldViewPr snapToGrid="0" snapToObjects="1">
      <p:cViewPr varScale="1">
        <p:scale>
          <a:sx n="104" d="100"/>
          <a:sy n="104" d="100"/>
        </p:scale>
        <p:origin x="688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C5F1D7D-A5C2-3E4C-B89E-EC30869E1429}" type="doc">
      <dgm:prSet loTypeId="urn:microsoft.com/office/officeart/2008/layout/LinedList" loCatId="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en-GB"/>
        </a:p>
      </dgm:t>
    </dgm:pt>
    <dgm:pt modelId="{C69CCA07-CE89-254A-9405-EAD449BCB723}">
      <dgm:prSet/>
      <dgm:spPr/>
      <dgm:t>
        <a:bodyPr/>
        <a:lstStyle/>
        <a:p>
          <a:pPr>
            <a:buFont typeface="Symbol" pitchFamily="2" charset="2"/>
            <a:buChar char=""/>
          </a:pPr>
          <a:r>
            <a:rPr lang="en-GB"/>
            <a:t>The focus was on the role of the labour market in aligning skills supply to skills demand.</a:t>
          </a:r>
          <a:endParaRPr lang="en-NA"/>
        </a:p>
      </dgm:t>
    </dgm:pt>
    <dgm:pt modelId="{2151D500-711F-0646-89CC-0F0F58D9ECEE}" type="parTrans" cxnId="{D594BC51-A61A-234D-8A42-1DB1E1BC59EB}">
      <dgm:prSet/>
      <dgm:spPr/>
      <dgm:t>
        <a:bodyPr/>
        <a:lstStyle/>
        <a:p>
          <a:endParaRPr lang="en-GB"/>
        </a:p>
      </dgm:t>
    </dgm:pt>
    <dgm:pt modelId="{A09A3714-CFAE-0847-8A78-BE557D9B57B7}" type="sibTrans" cxnId="{D594BC51-A61A-234D-8A42-1DB1E1BC59EB}">
      <dgm:prSet/>
      <dgm:spPr/>
      <dgm:t>
        <a:bodyPr/>
        <a:lstStyle/>
        <a:p>
          <a:endParaRPr lang="en-GB"/>
        </a:p>
      </dgm:t>
    </dgm:pt>
    <dgm:pt modelId="{5B897D03-31FB-134F-A943-42E85072339D}">
      <dgm:prSet/>
      <dgm:spPr/>
      <dgm:t>
        <a:bodyPr/>
        <a:lstStyle/>
        <a:p>
          <a:pPr>
            <a:buFont typeface="Symbol" pitchFamily="2" charset="2"/>
            <a:buChar char=""/>
          </a:pPr>
          <a:r>
            <a:rPr lang="en-GB"/>
            <a:t>The labour market should be considered as the foundation to decision-making regarding skills development in TVET.</a:t>
          </a:r>
          <a:endParaRPr lang="en-NA"/>
        </a:p>
      </dgm:t>
    </dgm:pt>
    <dgm:pt modelId="{F29058D9-215A-2A4E-BC21-5ABEEEA05714}" type="parTrans" cxnId="{1C774051-067F-6549-A308-D3A666CDCCB5}">
      <dgm:prSet/>
      <dgm:spPr/>
      <dgm:t>
        <a:bodyPr/>
        <a:lstStyle/>
        <a:p>
          <a:endParaRPr lang="en-GB"/>
        </a:p>
      </dgm:t>
    </dgm:pt>
    <dgm:pt modelId="{9A7C7424-BEA0-354F-B362-75FEC300866E}" type="sibTrans" cxnId="{1C774051-067F-6549-A308-D3A666CDCCB5}">
      <dgm:prSet/>
      <dgm:spPr/>
      <dgm:t>
        <a:bodyPr/>
        <a:lstStyle/>
        <a:p>
          <a:endParaRPr lang="en-GB"/>
        </a:p>
      </dgm:t>
    </dgm:pt>
    <dgm:pt modelId="{B5005893-DE18-C149-AAC8-34C4FDE25C83}">
      <dgm:prSet/>
      <dgm:spPr/>
      <dgm:t>
        <a:bodyPr/>
        <a:lstStyle/>
        <a:p>
          <a:pPr>
            <a:buFont typeface="Symbol" pitchFamily="2" charset="2"/>
            <a:buChar char=""/>
          </a:pPr>
          <a:r>
            <a:rPr lang="en-GB"/>
            <a:t>CBE is helpful in making TVET more meaningful to students. </a:t>
          </a:r>
          <a:endParaRPr lang="en-NA"/>
        </a:p>
      </dgm:t>
    </dgm:pt>
    <dgm:pt modelId="{6FF224E4-B5EA-5043-98CD-D8DD5D5BD88C}" type="parTrans" cxnId="{8466997C-E4BB-2B43-8C1D-BE58AE6B6209}">
      <dgm:prSet/>
      <dgm:spPr/>
      <dgm:t>
        <a:bodyPr/>
        <a:lstStyle/>
        <a:p>
          <a:endParaRPr lang="en-GB"/>
        </a:p>
      </dgm:t>
    </dgm:pt>
    <dgm:pt modelId="{ADF7AA48-BADF-A44C-B002-B1DB0DF9C42B}" type="sibTrans" cxnId="{8466997C-E4BB-2B43-8C1D-BE58AE6B6209}">
      <dgm:prSet/>
      <dgm:spPr/>
      <dgm:t>
        <a:bodyPr/>
        <a:lstStyle/>
        <a:p>
          <a:endParaRPr lang="en-GB"/>
        </a:p>
      </dgm:t>
    </dgm:pt>
    <dgm:pt modelId="{CE767151-D2F4-9447-BD30-1A5BCA7C5E48}">
      <dgm:prSet/>
      <dgm:spPr/>
      <dgm:t>
        <a:bodyPr/>
        <a:lstStyle/>
        <a:p>
          <a:pPr>
            <a:buFont typeface="Symbol" pitchFamily="2" charset="2"/>
            <a:buChar char=""/>
          </a:pPr>
          <a:r>
            <a:rPr lang="en-GB"/>
            <a:t>The number of students dropping out of TVET globally is high. Therefore, it is important to make TVET more meaningful for students and increase connectivity between TVET and industry. </a:t>
          </a:r>
          <a:endParaRPr lang="en-NA"/>
        </a:p>
      </dgm:t>
    </dgm:pt>
    <dgm:pt modelId="{DD75DA52-67A3-8947-ACED-15A326957ED6}" type="parTrans" cxnId="{E9CBCED8-ABC2-D440-ACA6-85851DF4972E}">
      <dgm:prSet/>
      <dgm:spPr/>
      <dgm:t>
        <a:bodyPr/>
        <a:lstStyle/>
        <a:p>
          <a:endParaRPr lang="en-GB"/>
        </a:p>
      </dgm:t>
    </dgm:pt>
    <dgm:pt modelId="{2EA9E381-BFB0-314E-8732-F5D1413E17C9}" type="sibTrans" cxnId="{E9CBCED8-ABC2-D440-ACA6-85851DF4972E}">
      <dgm:prSet/>
      <dgm:spPr/>
      <dgm:t>
        <a:bodyPr/>
        <a:lstStyle/>
        <a:p>
          <a:endParaRPr lang="en-GB"/>
        </a:p>
      </dgm:t>
    </dgm:pt>
    <dgm:pt modelId="{2B7D9D0D-B4D2-A842-9D82-4298871DED63}" type="pres">
      <dgm:prSet presAssocID="{9C5F1D7D-A5C2-3E4C-B89E-EC30869E1429}" presName="vert0" presStyleCnt="0">
        <dgm:presLayoutVars>
          <dgm:dir/>
          <dgm:animOne val="branch"/>
          <dgm:animLvl val="lvl"/>
        </dgm:presLayoutVars>
      </dgm:prSet>
      <dgm:spPr/>
    </dgm:pt>
    <dgm:pt modelId="{17CA4455-E14E-3A45-9931-F0CC8CD80B29}" type="pres">
      <dgm:prSet presAssocID="{C69CCA07-CE89-254A-9405-EAD449BCB723}" presName="thickLine" presStyleLbl="alignNode1" presStyleIdx="0" presStyleCnt="4"/>
      <dgm:spPr/>
    </dgm:pt>
    <dgm:pt modelId="{8CCCB57E-F1FB-1D4D-9EBD-928CE331A679}" type="pres">
      <dgm:prSet presAssocID="{C69CCA07-CE89-254A-9405-EAD449BCB723}" presName="horz1" presStyleCnt="0"/>
      <dgm:spPr/>
    </dgm:pt>
    <dgm:pt modelId="{E1DE12AD-BAF3-AF49-9396-989D873F22AD}" type="pres">
      <dgm:prSet presAssocID="{C69CCA07-CE89-254A-9405-EAD449BCB723}" presName="tx1" presStyleLbl="revTx" presStyleIdx="0" presStyleCnt="4"/>
      <dgm:spPr/>
    </dgm:pt>
    <dgm:pt modelId="{9D9B32DA-D4D4-DC4D-894F-BCDF685928C0}" type="pres">
      <dgm:prSet presAssocID="{C69CCA07-CE89-254A-9405-EAD449BCB723}" presName="vert1" presStyleCnt="0"/>
      <dgm:spPr/>
    </dgm:pt>
    <dgm:pt modelId="{5AF7844D-1AE6-C743-8C19-57531F826354}" type="pres">
      <dgm:prSet presAssocID="{5B897D03-31FB-134F-A943-42E85072339D}" presName="thickLine" presStyleLbl="alignNode1" presStyleIdx="1" presStyleCnt="4"/>
      <dgm:spPr/>
    </dgm:pt>
    <dgm:pt modelId="{AAF800B2-3E02-3A42-ACC8-AC0A263724B9}" type="pres">
      <dgm:prSet presAssocID="{5B897D03-31FB-134F-A943-42E85072339D}" presName="horz1" presStyleCnt="0"/>
      <dgm:spPr/>
    </dgm:pt>
    <dgm:pt modelId="{82B41FBA-23AA-1049-AD1D-7CCC629A0AE9}" type="pres">
      <dgm:prSet presAssocID="{5B897D03-31FB-134F-A943-42E85072339D}" presName="tx1" presStyleLbl="revTx" presStyleIdx="1" presStyleCnt="4"/>
      <dgm:spPr/>
    </dgm:pt>
    <dgm:pt modelId="{D63BF2E9-0507-4A4D-BF80-E804CC17F198}" type="pres">
      <dgm:prSet presAssocID="{5B897D03-31FB-134F-A943-42E85072339D}" presName="vert1" presStyleCnt="0"/>
      <dgm:spPr/>
    </dgm:pt>
    <dgm:pt modelId="{1FEBCB10-0CB9-544C-9B5C-91B12110D5F1}" type="pres">
      <dgm:prSet presAssocID="{B5005893-DE18-C149-AAC8-34C4FDE25C83}" presName="thickLine" presStyleLbl="alignNode1" presStyleIdx="2" presStyleCnt="4"/>
      <dgm:spPr/>
    </dgm:pt>
    <dgm:pt modelId="{6D2F61C2-5F35-A643-8F40-993D3D44B80D}" type="pres">
      <dgm:prSet presAssocID="{B5005893-DE18-C149-AAC8-34C4FDE25C83}" presName="horz1" presStyleCnt="0"/>
      <dgm:spPr/>
    </dgm:pt>
    <dgm:pt modelId="{55C97522-0E43-5645-8054-33EB21CA4B4C}" type="pres">
      <dgm:prSet presAssocID="{B5005893-DE18-C149-AAC8-34C4FDE25C83}" presName="tx1" presStyleLbl="revTx" presStyleIdx="2" presStyleCnt="4"/>
      <dgm:spPr/>
    </dgm:pt>
    <dgm:pt modelId="{D609989D-B167-DA49-8466-29FEA42FCF2E}" type="pres">
      <dgm:prSet presAssocID="{B5005893-DE18-C149-AAC8-34C4FDE25C83}" presName="vert1" presStyleCnt="0"/>
      <dgm:spPr/>
    </dgm:pt>
    <dgm:pt modelId="{47CFE20F-383B-6F41-9B09-220A1E0C1CD0}" type="pres">
      <dgm:prSet presAssocID="{CE767151-D2F4-9447-BD30-1A5BCA7C5E48}" presName="thickLine" presStyleLbl="alignNode1" presStyleIdx="3" presStyleCnt="4"/>
      <dgm:spPr/>
    </dgm:pt>
    <dgm:pt modelId="{A6D7051E-9409-E141-8E64-DA6A7AF95713}" type="pres">
      <dgm:prSet presAssocID="{CE767151-D2F4-9447-BD30-1A5BCA7C5E48}" presName="horz1" presStyleCnt="0"/>
      <dgm:spPr/>
    </dgm:pt>
    <dgm:pt modelId="{CE127792-9C8C-D143-A44F-05118E7FAA75}" type="pres">
      <dgm:prSet presAssocID="{CE767151-D2F4-9447-BD30-1A5BCA7C5E48}" presName="tx1" presStyleLbl="revTx" presStyleIdx="3" presStyleCnt="4"/>
      <dgm:spPr/>
    </dgm:pt>
    <dgm:pt modelId="{440BE565-3531-C347-BB45-8FB032079EE2}" type="pres">
      <dgm:prSet presAssocID="{CE767151-D2F4-9447-BD30-1A5BCA7C5E48}" presName="vert1" presStyleCnt="0"/>
      <dgm:spPr/>
    </dgm:pt>
  </dgm:ptLst>
  <dgm:cxnLst>
    <dgm:cxn modelId="{AC1C6505-9E68-3D45-8027-9A1F3AE3CBDD}" type="presOf" srcId="{9C5F1D7D-A5C2-3E4C-B89E-EC30869E1429}" destId="{2B7D9D0D-B4D2-A842-9D82-4298871DED63}" srcOrd="0" destOrd="0" presId="urn:microsoft.com/office/officeart/2008/layout/LinedList"/>
    <dgm:cxn modelId="{1C774051-067F-6549-A308-D3A666CDCCB5}" srcId="{9C5F1D7D-A5C2-3E4C-B89E-EC30869E1429}" destId="{5B897D03-31FB-134F-A943-42E85072339D}" srcOrd="1" destOrd="0" parTransId="{F29058D9-215A-2A4E-BC21-5ABEEEA05714}" sibTransId="{9A7C7424-BEA0-354F-B362-75FEC300866E}"/>
    <dgm:cxn modelId="{D594BC51-A61A-234D-8A42-1DB1E1BC59EB}" srcId="{9C5F1D7D-A5C2-3E4C-B89E-EC30869E1429}" destId="{C69CCA07-CE89-254A-9405-EAD449BCB723}" srcOrd="0" destOrd="0" parTransId="{2151D500-711F-0646-89CC-0F0F58D9ECEE}" sibTransId="{A09A3714-CFAE-0847-8A78-BE557D9B57B7}"/>
    <dgm:cxn modelId="{BAF7005A-1F1D-9640-8F8C-9A4C1DFD16BF}" type="presOf" srcId="{C69CCA07-CE89-254A-9405-EAD449BCB723}" destId="{E1DE12AD-BAF3-AF49-9396-989D873F22AD}" srcOrd="0" destOrd="0" presId="urn:microsoft.com/office/officeart/2008/layout/LinedList"/>
    <dgm:cxn modelId="{5198505C-EE3F-AF4C-8DDC-9F9C160863FE}" type="presOf" srcId="{CE767151-D2F4-9447-BD30-1A5BCA7C5E48}" destId="{CE127792-9C8C-D143-A44F-05118E7FAA75}" srcOrd="0" destOrd="0" presId="urn:microsoft.com/office/officeart/2008/layout/LinedList"/>
    <dgm:cxn modelId="{8466997C-E4BB-2B43-8C1D-BE58AE6B6209}" srcId="{9C5F1D7D-A5C2-3E4C-B89E-EC30869E1429}" destId="{B5005893-DE18-C149-AAC8-34C4FDE25C83}" srcOrd="2" destOrd="0" parTransId="{6FF224E4-B5EA-5043-98CD-D8DD5D5BD88C}" sibTransId="{ADF7AA48-BADF-A44C-B002-B1DB0DF9C42B}"/>
    <dgm:cxn modelId="{25C87D8D-E5C7-9741-A2A5-E4130F36D635}" type="presOf" srcId="{5B897D03-31FB-134F-A943-42E85072339D}" destId="{82B41FBA-23AA-1049-AD1D-7CCC629A0AE9}" srcOrd="0" destOrd="0" presId="urn:microsoft.com/office/officeart/2008/layout/LinedList"/>
    <dgm:cxn modelId="{58A23D9F-977B-B440-A745-B4FAA2705301}" type="presOf" srcId="{B5005893-DE18-C149-AAC8-34C4FDE25C83}" destId="{55C97522-0E43-5645-8054-33EB21CA4B4C}" srcOrd="0" destOrd="0" presId="urn:microsoft.com/office/officeart/2008/layout/LinedList"/>
    <dgm:cxn modelId="{E9CBCED8-ABC2-D440-ACA6-85851DF4972E}" srcId="{9C5F1D7D-A5C2-3E4C-B89E-EC30869E1429}" destId="{CE767151-D2F4-9447-BD30-1A5BCA7C5E48}" srcOrd="3" destOrd="0" parTransId="{DD75DA52-67A3-8947-ACED-15A326957ED6}" sibTransId="{2EA9E381-BFB0-314E-8732-F5D1413E17C9}"/>
    <dgm:cxn modelId="{08C16447-8997-5245-9999-88E5AE0E8DD1}" type="presParOf" srcId="{2B7D9D0D-B4D2-A842-9D82-4298871DED63}" destId="{17CA4455-E14E-3A45-9931-F0CC8CD80B29}" srcOrd="0" destOrd="0" presId="urn:microsoft.com/office/officeart/2008/layout/LinedList"/>
    <dgm:cxn modelId="{FB1CEA22-4FC2-E245-A280-6F188A8FD19F}" type="presParOf" srcId="{2B7D9D0D-B4D2-A842-9D82-4298871DED63}" destId="{8CCCB57E-F1FB-1D4D-9EBD-928CE331A679}" srcOrd="1" destOrd="0" presId="urn:microsoft.com/office/officeart/2008/layout/LinedList"/>
    <dgm:cxn modelId="{B675BC3C-9B05-0042-A5C4-F63B8D9F003A}" type="presParOf" srcId="{8CCCB57E-F1FB-1D4D-9EBD-928CE331A679}" destId="{E1DE12AD-BAF3-AF49-9396-989D873F22AD}" srcOrd="0" destOrd="0" presId="urn:microsoft.com/office/officeart/2008/layout/LinedList"/>
    <dgm:cxn modelId="{D214F277-E9B8-AC41-B566-3DDEF31B0275}" type="presParOf" srcId="{8CCCB57E-F1FB-1D4D-9EBD-928CE331A679}" destId="{9D9B32DA-D4D4-DC4D-894F-BCDF685928C0}" srcOrd="1" destOrd="0" presId="urn:microsoft.com/office/officeart/2008/layout/LinedList"/>
    <dgm:cxn modelId="{B1F39699-45D1-9A44-AA6D-2F42E6A484E5}" type="presParOf" srcId="{2B7D9D0D-B4D2-A842-9D82-4298871DED63}" destId="{5AF7844D-1AE6-C743-8C19-57531F826354}" srcOrd="2" destOrd="0" presId="urn:microsoft.com/office/officeart/2008/layout/LinedList"/>
    <dgm:cxn modelId="{1371EFD6-5117-C144-B8F2-4A3FCD128B24}" type="presParOf" srcId="{2B7D9D0D-B4D2-A842-9D82-4298871DED63}" destId="{AAF800B2-3E02-3A42-ACC8-AC0A263724B9}" srcOrd="3" destOrd="0" presId="urn:microsoft.com/office/officeart/2008/layout/LinedList"/>
    <dgm:cxn modelId="{8860E708-0EE7-8D45-9755-0DDE63EC105A}" type="presParOf" srcId="{AAF800B2-3E02-3A42-ACC8-AC0A263724B9}" destId="{82B41FBA-23AA-1049-AD1D-7CCC629A0AE9}" srcOrd="0" destOrd="0" presId="urn:microsoft.com/office/officeart/2008/layout/LinedList"/>
    <dgm:cxn modelId="{D738BFF8-5774-E247-930C-34145C807161}" type="presParOf" srcId="{AAF800B2-3E02-3A42-ACC8-AC0A263724B9}" destId="{D63BF2E9-0507-4A4D-BF80-E804CC17F198}" srcOrd="1" destOrd="0" presId="urn:microsoft.com/office/officeart/2008/layout/LinedList"/>
    <dgm:cxn modelId="{E7CABC42-E722-054D-A812-4A3D9441FE75}" type="presParOf" srcId="{2B7D9D0D-B4D2-A842-9D82-4298871DED63}" destId="{1FEBCB10-0CB9-544C-9B5C-91B12110D5F1}" srcOrd="4" destOrd="0" presId="urn:microsoft.com/office/officeart/2008/layout/LinedList"/>
    <dgm:cxn modelId="{4FAAB00F-D647-D04C-9050-4E8CD64DBBA2}" type="presParOf" srcId="{2B7D9D0D-B4D2-A842-9D82-4298871DED63}" destId="{6D2F61C2-5F35-A643-8F40-993D3D44B80D}" srcOrd="5" destOrd="0" presId="urn:microsoft.com/office/officeart/2008/layout/LinedList"/>
    <dgm:cxn modelId="{3B71877A-2009-3A44-AF4A-924AE80736B8}" type="presParOf" srcId="{6D2F61C2-5F35-A643-8F40-993D3D44B80D}" destId="{55C97522-0E43-5645-8054-33EB21CA4B4C}" srcOrd="0" destOrd="0" presId="urn:microsoft.com/office/officeart/2008/layout/LinedList"/>
    <dgm:cxn modelId="{F18CEA70-8BEB-874D-BE1F-46D0198A44CA}" type="presParOf" srcId="{6D2F61C2-5F35-A643-8F40-993D3D44B80D}" destId="{D609989D-B167-DA49-8466-29FEA42FCF2E}" srcOrd="1" destOrd="0" presId="urn:microsoft.com/office/officeart/2008/layout/LinedList"/>
    <dgm:cxn modelId="{628C41A2-2590-F047-AD54-D677712B976E}" type="presParOf" srcId="{2B7D9D0D-B4D2-A842-9D82-4298871DED63}" destId="{47CFE20F-383B-6F41-9B09-220A1E0C1CD0}" srcOrd="6" destOrd="0" presId="urn:microsoft.com/office/officeart/2008/layout/LinedList"/>
    <dgm:cxn modelId="{C329B118-4585-8945-904A-859109025784}" type="presParOf" srcId="{2B7D9D0D-B4D2-A842-9D82-4298871DED63}" destId="{A6D7051E-9409-E141-8E64-DA6A7AF95713}" srcOrd="7" destOrd="0" presId="urn:microsoft.com/office/officeart/2008/layout/LinedList"/>
    <dgm:cxn modelId="{65058F5A-2E95-8C4D-8AD8-9163D1655787}" type="presParOf" srcId="{A6D7051E-9409-E141-8E64-DA6A7AF95713}" destId="{CE127792-9C8C-D143-A44F-05118E7FAA75}" srcOrd="0" destOrd="0" presId="urn:microsoft.com/office/officeart/2008/layout/LinedList"/>
    <dgm:cxn modelId="{C89A7AB4-E635-7342-84D7-92C3C4180EFE}" type="presParOf" srcId="{A6D7051E-9409-E141-8E64-DA6A7AF95713}" destId="{440BE565-3531-C347-BB45-8FB032079EE2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F7A731AF-D425-5940-9E0A-3C1215BB3F12}" type="doc">
      <dgm:prSet loTypeId="urn:microsoft.com/office/officeart/2008/layout/LinedList" loCatId="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en-GB"/>
        </a:p>
      </dgm:t>
    </dgm:pt>
    <dgm:pt modelId="{B0BDB391-1F3C-A44C-9AFC-08A8DA78A78C}">
      <dgm:prSet/>
      <dgm:spPr/>
      <dgm:t>
        <a:bodyPr/>
        <a:lstStyle/>
        <a:p>
          <a:pPr>
            <a:buFont typeface="Symbol" pitchFamily="2" charset="2"/>
            <a:buChar char=""/>
          </a:pPr>
          <a:r>
            <a:rPr lang="en-GB"/>
            <a:t>Set standards in TVET teacher training should be contextualised in view of benchmarks.  </a:t>
          </a:r>
          <a:endParaRPr lang="en-NA"/>
        </a:p>
      </dgm:t>
    </dgm:pt>
    <dgm:pt modelId="{0F58AE30-C750-5F45-BDFD-8081D040569E}" type="parTrans" cxnId="{1B7B36CD-87E0-EC44-B3A1-429FF8E419E7}">
      <dgm:prSet/>
      <dgm:spPr/>
      <dgm:t>
        <a:bodyPr/>
        <a:lstStyle/>
        <a:p>
          <a:endParaRPr lang="en-GB"/>
        </a:p>
      </dgm:t>
    </dgm:pt>
    <dgm:pt modelId="{9C611091-6714-A44C-B486-24EC132606D3}" type="sibTrans" cxnId="{1B7B36CD-87E0-EC44-B3A1-429FF8E419E7}">
      <dgm:prSet/>
      <dgm:spPr/>
      <dgm:t>
        <a:bodyPr/>
        <a:lstStyle/>
        <a:p>
          <a:endParaRPr lang="en-GB"/>
        </a:p>
      </dgm:t>
    </dgm:pt>
    <dgm:pt modelId="{C741915C-8A24-6B49-A331-0C47F39C874A}">
      <dgm:prSet/>
      <dgm:spPr/>
      <dgm:t>
        <a:bodyPr/>
        <a:lstStyle/>
        <a:p>
          <a:pPr>
            <a:buFont typeface="Symbol" pitchFamily="2" charset="2"/>
            <a:buChar char=""/>
          </a:pPr>
          <a:r>
            <a:rPr lang="en-GB"/>
            <a:t>Research is the basis of preparing a competent 21</a:t>
          </a:r>
          <a:r>
            <a:rPr lang="en-GB" baseline="30000"/>
            <a:t>st</a:t>
          </a:r>
          <a:r>
            <a:rPr lang="en-GB"/>
            <a:t> century TVET teacher who understands contemporary issues.</a:t>
          </a:r>
          <a:endParaRPr lang="en-NA"/>
        </a:p>
      </dgm:t>
    </dgm:pt>
    <dgm:pt modelId="{7FF6C286-82F1-9C4E-9166-16D2E662124D}" type="parTrans" cxnId="{E49F8D3F-B226-044D-B18E-25D0E4A9C7DF}">
      <dgm:prSet/>
      <dgm:spPr/>
      <dgm:t>
        <a:bodyPr/>
        <a:lstStyle/>
        <a:p>
          <a:endParaRPr lang="en-GB"/>
        </a:p>
      </dgm:t>
    </dgm:pt>
    <dgm:pt modelId="{41D3F941-AC9B-D844-9030-0E099768ECB6}" type="sibTrans" cxnId="{E49F8D3F-B226-044D-B18E-25D0E4A9C7DF}">
      <dgm:prSet/>
      <dgm:spPr/>
      <dgm:t>
        <a:bodyPr/>
        <a:lstStyle/>
        <a:p>
          <a:endParaRPr lang="en-GB"/>
        </a:p>
      </dgm:t>
    </dgm:pt>
    <dgm:pt modelId="{B6C17615-047F-D941-B0BD-4D0E8541052B}">
      <dgm:prSet/>
      <dgm:spPr/>
      <dgm:t>
        <a:bodyPr/>
        <a:lstStyle/>
        <a:p>
          <a:pPr>
            <a:buFont typeface="Symbol" pitchFamily="2" charset="2"/>
            <a:buChar char=""/>
          </a:pPr>
          <a:r>
            <a:rPr lang="en-GB"/>
            <a:t>Localisation is important; therefore,  an understanding of the local economy is important in TVET teacher training.</a:t>
          </a:r>
          <a:endParaRPr lang="en-NA"/>
        </a:p>
      </dgm:t>
    </dgm:pt>
    <dgm:pt modelId="{D6D74C50-8CDB-6F46-8D87-A43A4C6A820A}" type="parTrans" cxnId="{74779870-2A10-E749-83D1-183E422CB4BB}">
      <dgm:prSet/>
      <dgm:spPr/>
      <dgm:t>
        <a:bodyPr/>
        <a:lstStyle/>
        <a:p>
          <a:endParaRPr lang="en-GB"/>
        </a:p>
      </dgm:t>
    </dgm:pt>
    <dgm:pt modelId="{CBB98AD3-4805-4B46-AC53-040F06725EB5}" type="sibTrans" cxnId="{74779870-2A10-E749-83D1-183E422CB4BB}">
      <dgm:prSet/>
      <dgm:spPr/>
      <dgm:t>
        <a:bodyPr/>
        <a:lstStyle/>
        <a:p>
          <a:endParaRPr lang="en-GB"/>
        </a:p>
      </dgm:t>
    </dgm:pt>
    <dgm:pt modelId="{4C1D6985-BC82-6B4E-9958-51BB40A99FCC}">
      <dgm:prSet/>
      <dgm:spPr/>
      <dgm:t>
        <a:bodyPr/>
        <a:lstStyle/>
        <a:p>
          <a:pPr>
            <a:buFont typeface="Symbol" pitchFamily="2" charset="2"/>
            <a:buChar char=""/>
          </a:pPr>
          <a:r>
            <a:rPr lang="en-GB"/>
            <a:t>Training should respond to local labour markets.</a:t>
          </a:r>
          <a:endParaRPr lang="en-NA"/>
        </a:p>
      </dgm:t>
    </dgm:pt>
    <dgm:pt modelId="{1E263B25-B3D4-B144-A112-F87B90EED6E1}" type="parTrans" cxnId="{5C48296C-480B-3B4B-87B5-2107B6A43130}">
      <dgm:prSet/>
      <dgm:spPr/>
      <dgm:t>
        <a:bodyPr/>
        <a:lstStyle/>
        <a:p>
          <a:endParaRPr lang="en-GB"/>
        </a:p>
      </dgm:t>
    </dgm:pt>
    <dgm:pt modelId="{7F08E538-9691-7D47-ACC6-7E5F23C3CB30}" type="sibTrans" cxnId="{5C48296C-480B-3B4B-87B5-2107B6A43130}">
      <dgm:prSet/>
      <dgm:spPr/>
      <dgm:t>
        <a:bodyPr/>
        <a:lstStyle/>
        <a:p>
          <a:endParaRPr lang="en-GB"/>
        </a:p>
      </dgm:t>
    </dgm:pt>
    <dgm:pt modelId="{4488C8A2-4D6B-D647-9FC4-6CDEF958E5C9}" type="pres">
      <dgm:prSet presAssocID="{F7A731AF-D425-5940-9E0A-3C1215BB3F12}" presName="vert0" presStyleCnt="0">
        <dgm:presLayoutVars>
          <dgm:dir/>
          <dgm:animOne val="branch"/>
          <dgm:animLvl val="lvl"/>
        </dgm:presLayoutVars>
      </dgm:prSet>
      <dgm:spPr/>
    </dgm:pt>
    <dgm:pt modelId="{9A557405-D0C6-FE4B-BF95-0995B33F5C2D}" type="pres">
      <dgm:prSet presAssocID="{B0BDB391-1F3C-A44C-9AFC-08A8DA78A78C}" presName="thickLine" presStyleLbl="alignNode1" presStyleIdx="0" presStyleCnt="4"/>
      <dgm:spPr/>
    </dgm:pt>
    <dgm:pt modelId="{FB0C3496-5BCE-7047-B35B-307C9E7716BA}" type="pres">
      <dgm:prSet presAssocID="{B0BDB391-1F3C-A44C-9AFC-08A8DA78A78C}" presName="horz1" presStyleCnt="0"/>
      <dgm:spPr/>
    </dgm:pt>
    <dgm:pt modelId="{1EB360DA-B6CE-BA47-9762-05F2EDA85186}" type="pres">
      <dgm:prSet presAssocID="{B0BDB391-1F3C-A44C-9AFC-08A8DA78A78C}" presName="tx1" presStyleLbl="revTx" presStyleIdx="0" presStyleCnt="4"/>
      <dgm:spPr/>
    </dgm:pt>
    <dgm:pt modelId="{8D9C54E2-2744-BF4A-817D-4B80BC05016F}" type="pres">
      <dgm:prSet presAssocID="{B0BDB391-1F3C-A44C-9AFC-08A8DA78A78C}" presName="vert1" presStyleCnt="0"/>
      <dgm:spPr/>
    </dgm:pt>
    <dgm:pt modelId="{C4D9C2D2-A4A3-AA4B-9023-CA67BBC0AB51}" type="pres">
      <dgm:prSet presAssocID="{C741915C-8A24-6B49-A331-0C47F39C874A}" presName="thickLine" presStyleLbl="alignNode1" presStyleIdx="1" presStyleCnt="4"/>
      <dgm:spPr/>
    </dgm:pt>
    <dgm:pt modelId="{F9EB03E8-A885-7E4F-BABF-F96EDF35C1FE}" type="pres">
      <dgm:prSet presAssocID="{C741915C-8A24-6B49-A331-0C47F39C874A}" presName="horz1" presStyleCnt="0"/>
      <dgm:spPr/>
    </dgm:pt>
    <dgm:pt modelId="{D6B7E1DB-14E7-F44E-AA06-8847D6D13F1C}" type="pres">
      <dgm:prSet presAssocID="{C741915C-8A24-6B49-A331-0C47F39C874A}" presName="tx1" presStyleLbl="revTx" presStyleIdx="1" presStyleCnt="4"/>
      <dgm:spPr/>
    </dgm:pt>
    <dgm:pt modelId="{16435BE0-6C6F-094C-8CA8-61ABD6C7A580}" type="pres">
      <dgm:prSet presAssocID="{C741915C-8A24-6B49-A331-0C47F39C874A}" presName="vert1" presStyleCnt="0"/>
      <dgm:spPr/>
    </dgm:pt>
    <dgm:pt modelId="{21A3D98E-8F88-3D4B-BE3A-0442E59BBCFF}" type="pres">
      <dgm:prSet presAssocID="{B6C17615-047F-D941-B0BD-4D0E8541052B}" presName="thickLine" presStyleLbl="alignNode1" presStyleIdx="2" presStyleCnt="4"/>
      <dgm:spPr/>
    </dgm:pt>
    <dgm:pt modelId="{523840E1-00EE-7446-BB61-FCF3856FE6B0}" type="pres">
      <dgm:prSet presAssocID="{B6C17615-047F-D941-B0BD-4D0E8541052B}" presName="horz1" presStyleCnt="0"/>
      <dgm:spPr/>
    </dgm:pt>
    <dgm:pt modelId="{155FC6C6-D6CD-114D-9506-41E912BC7698}" type="pres">
      <dgm:prSet presAssocID="{B6C17615-047F-D941-B0BD-4D0E8541052B}" presName="tx1" presStyleLbl="revTx" presStyleIdx="2" presStyleCnt="4"/>
      <dgm:spPr/>
    </dgm:pt>
    <dgm:pt modelId="{F3FE7EFD-488A-8E4C-B00E-ED10868715A3}" type="pres">
      <dgm:prSet presAssocID="{B6C17615-047F-D941-B0BD-4D0E8541052B}" presName="vert1" presStyleCnt="0"/>
      <dgm:spPr/>
    </dgm:pt>
    <dgm:pt modelId="{DDDC91B8-00D8-B448-8E84-4FAC8FB06675}" type="pres">
      <dgm:prSet presAssocID="{4C1D6985-BC82-6B4E-9958-51BB40A99FCC}" presName="thickLine" presStyleLbl="alignNode1" presStyleIdx="3" presStyleCnt="4"/>
      <dgm:spPr/>
    </dgm:pt>
    <dgm:pt modelId="{60CE539A-5F71-D947-97F1-E4294D3D65DA}" type="pres">
      <dgm:prSet presAssocID="{4C1D6985-BC82-6B4E-9958-51BB40A99FCC}" presName="horz1" presStyleCnt="0"/>
      <dgm:spPr/>
    </dgm:pt>
    <dgm:pt modelId="{BDCEE2F8-494D-684F-9C8C-38FF5ED7DC4A}" type="pres">
      <dgm:prSet presAssocID="{4C1D6985-BC82-6B4E-9958-51BB40A99FCC}" presName="tx1" presStyleLbl="revTx" presStyleIdx="3" presStyleCnt="4"/>
      <dgm:spPr/>
    </dgm:pt>
    <dgm:pt modelId="{2876C6C8-488D-B64D-BF22-D8B8E9B89569}" type="pres">
      <dgm:prSet presAssocID="{4C1D6985-BC82-6B4E-9958-51BB40A99FCC}" presName="vert1" presStyleCnt="0"/>
      <dgm:spPr/>
    </dgm:pt>
  </dgm:ptLst>
  <dgm:cxnLst>
    <dgm:cxn modelId="{63785307-178A-4748-B14C-94DDE032F300}" type="presOf" srcId="{B6C17615-047F-D941-B0BD-4D0E8541052B}" destId="{155FC6C6-D6CD-114D-9506-41E912BC7698}" srcOrd="0" destOrd="0" presId="urn:microsoft.com/office/officeart/2008/layout/LinedList"/>
    <dgm:cxn modelId="{E49F8D3F-B226-044D-B18E-25D0E4A9C7DF}" srcId="{F7A731AF-D425-5940-9E0A-3C1215BB3F12}" destId="{C741915C-8A24-6B49-A331-0C47F39C874A}" srcOrd="1" destOrd="0" parTransId="{7FF6C286-82F1-9C4E-9166-16D2E662124D}" sibTransId="{41D3F941-AC9B-D844-9030-0E099768ECB6}"/>
    <dgm:cxn modelId="{91259251-FFCD-564B-BD6C-63F458505B93}" type="presOf" srcId="{4C1D6985-BC82-6B4E-9958-51BB40A99FCC}" destId="{BDCEE2F8-494D-684F-9C8C-38FF5ED7DC4A}" srcOrd="0" destOrd="0" presId="urn:microsoft.com/office/officeart/2008/layout/LinedList"/>
    <dgm:cxn modelId="{DF36B354-35BA-3848-A108-87E60076066B}" type="presOf" srcId="{C741915C-8A24-6B49-A331-0C47F39C874A}" destId="{D6B7E1DB-14E7-F44E-AA06-8847D6D13F1C}" srcOrd="0" destOrd="0" presId="urn:microsoft.com/office/officeart/2008/layout/LinedList"/>
    <dgm:cxn modelId="{5C48296C-480B-3B4B-87B5-2107B6A43130}" srcId="{F7A731AF-D425-5940-9E0A-3C1215BB3F12}" destId="{4C1D6985-BC82-6B4E-9958-51BB40A99FCC}" srcOrd="3" destOrd="0" parTransId="{1E263B25-B3D4-B144-A112-F87B90EED6E1}" sibTransId="{7F08E538-9691-7D47-ACC6-7E5F23C3CB30}"/>
    <dgm:cxn modelId="{74779870-2A10-E749-83D1-183E422CB4BB}" srcId="{F7A731AF-D425-5940-9E0A-3C1215BB3F12}" destId="{B6C17615-047F-D941-B0BD-4D0E8541052B}" srcOrd="2" destOrd="0" parTransId="{D6D74C50-8CDB-6F46-8D87-A43A4C6A820A}" sibTransId="{CBB98AD3-4805-4B46-AC53-040F06725EB5}"/>
    <dgm:cxn modelId="{CB94EF8D-50C0-B04D-A91B-83A745EE7909}" type="presOf" srcId="{B0BDB391-1F3C-A44C-9AFC-08A8DA78A78C}" destId="{1EB360DA-B6CE-BA47-9762-05F2EDA85186}" srcOrd="0" destOrd="0" presId="urn:microsoft.com/office/officeart/2008/layout/LinedList"/>
    <dgm:cxn modelId="{6A3DB1CB-1496-D64E-AD48-5230D3EABEB6}" type="presOf" srcId="{F7A731AF-D425-5940-9E0A-3C1215BB3F12}" destId="{4488C8A2-4D6B-D647-9FC4-6CDEF958E5C9}" srcOrd="0" destOrd="0" presId="urn:microsoft.com/office/officeart/2008/layout/LinedList"/>
    <dgm:cxn modelId="{1B7B36CD-87E0-EC44-B3A1-429FF8E419E7}" srcId="{F7A731AF-D425-5940-9E0A-3C1215BB3F12}" destId="{B0BDB391-1F3C-A44C-9AFC-08A8DA78A78C}" srcOrd="0" destOrd="0" parTransId="{0F58AE30-C750-5F45-BDFD-8081D040569E}" sibTransId="{9C611091-6714-A44C-B486-24EC132606D3}"/>
    <dgm:cxn modelId="{08EE8C9E-F6CF-5D41-B801-2F9A9A9F8B68}" type="presParOf" srcId="{4488C8A2-4D6B-D647-9FC4-6CDEF958E5C9}" destId="{9A557405-D0C6-FE4B-BF95-0995B33F5C2D}" srcOrd="0" destOrd="0" presId="urn:microsoft.com/office/officeart/2008/layout/LinedList"/>
    <dgm:cxn modelId="{FDA14960-58EE-8547-AE86-01417710BF30}" type="presParOf" srcId="{4488C8A2-4D6B-D647-9FC4-6CDEF958E5C9}" destId="{FB0C3496-5BCE-7047-B35B-307C9E7716BA}" srcOrd="1" destOrd="0" presId="urn:microsoft.com/office/officeart/2008/layout/LinedList"/>
    <dgm:cxn modelId="{44C74E13-50A3-B042-B007-828DFF4A340A}" type="presParOf" srcId="{FB0C3496-5BCE-7047-B35B-307C9E7716BA}" destId="{1EB360DA-B6CE-BA47-9762-05F2EDA85186}" srcOrd="0" destOrd="0" presId="urn:microsoft.com/office/officeart/2008/layout/LinedList"/>
    <dgm:cxn modelId="{9C8D6C05-2381-E746-9E8E-8E9CC53BBA3D}" type="presParOf" srcId="{FB0C3496-5BCE-7047-B35B-307C9E7716BA}" destId="{8D9C54E2-2744-BF4A-817D-4B80BC05016F}" srcOrd="1" destOrd="0" presId="urn:microsoft.com/office/officeart/2008/layout/LinedList"/>
    <dgm:cxn modelId="{6E545475-B554-D443-8869-A10EF4605DB4}" type="presParOf" srcId="{4488C8A2-4D6B-D647-9FC4-6CDEF958E5C9}" destId="{C4D9C2D2-A4A3-AA4B-9023-CA67BBC0AB51}" srcOrd="2" destOrd="0" presId="urn:microsoft.com/office/officeart/2008/layout/LinedList"/>
    <dgm:cxn modelId="{AAF515AE-6BD1-DD44-BE6A-B151567AEFAA}" type="presParOf" srcId="{4488C8A2-4D6B-D647-9FC4-6CDEF958E5C9}" destId="{F9EB03E8-A885-7E4F-BABF-F96EDF35C1FE}" srcOrd="3" destOrd="0" presId="urn:microsoft.com/office/officeart/2008/layout/LinedList"/>
    <dgm:cxn modelId="{6F5244D6-571E-2C47-8750-4D9F9998198E}" type="presParOf" srcId="{F9EB03E8-A885-7E4F-BABF-F96EDF35C1FE}" destId="{D6B7E1DB-14E7-F44E-AA06-8847D6D13F1C}" srcOrd="0" destOrd="0" presId="urn:microsoft.com/office/officeart/2008/layout/LinedList"/>
    <dgm:cxn modelId="{A3B75B88-9B0A-5046-BEFF-B4F43D4ABF7F}" type="presParOf" srcId="{F9EB03E8-A885-7E4F-BABF-F96EDF35C1FE}" destId="{16435BE0-6C6F-094C-8CA8-61ABD6C7A580}" srcOrd="1" destOrd="0" presId="urn:microsoft.com/office/officeart/2008/layout/LinedList"/>
    <dgm:cxn modelId="{A37847AE-2AAD-0D45-83A2-DF0F0B08DC1C}" type="presParOf" srcId="{4488C8A2-4D6B-D647-9FC4-6CDEF958E5C9}" destId="{21A3D98E-8F88-3D4B-BE3A-0442E59BBCFF}" srcOrd="4" destOrd="0" presId="urn:microsoft.com/office/officeart/2008/layout/LinedList"/>
    <dgm:cxn modelId="{1840A73F-0C3C-9948-B990-7D3AF46C1CD4}" type="presParOf" srcId="{4488C8A2-4D6B-D647-9FC4-6CDEF958E5C9}" destId="{523840E1-00EE-7446-BB61-FCF3856FE6B0}" srcOrd="5" destOrd="0" presId="urn:microsoft.com/office/officeart/2008/layout/LinedList"/>
    <dgm:cxn modelId="{78AA17B3-5C48-8F4D-BE04-9792E4ACE374}" type="presParOf" srcId="{523840E1-00EE-7446-BB61-FCF3856FE6B0}" destId="{155FC6C6-D6CD-114D-9506-41E912BC7698}" srcOrd="0" destOrd="0" presId="urn:microsoft.com/office/officeart/2008/layout/LinedList"/>
    <dgm:cxn modelId="{AEB8EB2C-2AB7-3540-A50B-550FA9CB7CCF}" type="presParOf" srcId="{523840E1-00EE-7446-BB61-FCF3856FE6B0}" destId="{F3FE7EFD-488A-8E4C-B00E-ED10868715A3}" srcOrd="1" destOrd="0" presId="urn:microsoft.com/office/officeart/2008/layout/LinedList"/>
    <dgm:cxn modelId="{4B5F58CD-F2E2-4541-856A-33097062D9F5}" type="presParOf" srcId="{4488C8A2-4D6B-D647-9FC4-6CDEF958E5C9}" destId="{DDDC91B8-00D8-B448-8E84-4FAC8FB06675}" srcOrd="6" destOrd="0" presId="urn:microsoft.com/office/officeart/2008/layout/LinedList"/>
    <dgm:cxn modelId="{340E68BC-9DC6-A84B-AA19-3647B28DBC7B}" type="presParOf" srcId="{4488C8A2-4D6B-D647-9FC4-6CDEF958E5C9}" destId="{60CE539A-5F71-D947-97F1-E4294D3D65DA}" srcOrd="7" destOrd="0" presId="urn:microsoft.com/office/officeart/2008/layout/LinedList"/>
    <dgm:cxn modelId="{A9EB4796-F15E-174F-933C-1EA2C7C0D070}" type="presParOf" srcId="{60CE539A-5F71-D947-97F1-E4294D3D65DA}" destId="{BDCEE2F8-494D-684F-9C8C-38FF5ED7DC4A}" srcOrd="0" destOrd="0" presId="urn:microsoft.com/office/officeart/2008/layout/LinedList"/>
    <dgm:cxn modelId="{4DDC23EC-539D-554A-B4AB-C4BB4D88390B}" type="presParOf" srcId="{60CE539A-5F71-D947-97F1-E4294D3D65DA}" destId="{2876C6C8-488D-B64D-BF22-D8B8E9B89569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34DB5BD7-E3A2-5E40-98A5-AE8405C35D27}" type="doc">
      <dgm:prSet loTypeId="urn:microsoft.com/office/officeart/2008/layout/LinedList" loCatId="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en-GB"/>
        </a:p>
      </dgm:t>
    </dgm:pt>
    <dgm:pt modelId="{977C20B0-3E0C-F541-8AC8-50C8C91776BA}">
      <dgm:prSet/>
      <dgm:spPr/>
      <dgm:t>
        <a:bodyPr/>
        <a:lstStyle/>
        <a:p>
          <a:pPr>
            <a:buFont typeface="Symbol" pitchFamily="2" charset="2"/>
            <a:buChar char=""/>
          </a:pPr>
          <a:r>
            <a:rPr lang="en-GB" dirty="0"/>
            <a:t>As part of internationalisation, TVET teachers should be engaged in exchange programs.</a:t>
          </a:r>
          <a:endParaRPr lang="en-NA" dirty="0"/>
        </a:p>
      </dgm:t>
    </dgm:pt>
    <dgm:pt modelId="{AA8F01A7-B0A9-4B4D-BA47-689978C92AD8}" type="parTrans" cxnId="{E19F4F92-1631-3246-A575-EFBDD7EE5407}">
      <dgm:prSet/>
      <dgm:spPr/>
      <dgm:t>
        <a:bodyPr/>
        <a:lstStyle/>
        <a:p>
          <a:endParaRPr lang="en-GB"/>
        </a:p>
      </dgm:t>
    </dgm:pt>
    <dgm:pt modelId="{AD748ABA-CB85-934D-BF32-198031FF092E}" type="sibTrans" cxnId="{E19F4F92-1631-3246-A575-EFBDD7EE5407}">
      <dgm:prSet/>
      <dgm:spPr/>
      <dgm:t>
        <a:bodyPr/>
        <a:lstStyle/>
        <a:p>
          <a:endParaRPr lang="en-GB"/>
        </a:p>
      </dgm:t>
    </dgm:pt>
    <dgm:pt modelId="{54F4B94E-C6F5-8349-8D86-856D6CDDC96F}">
      <dgm:prSet/>
      <dgm:spPr/>
      <dgm:t>
        <a:bodyPr/>
        <a:lstStyle/>
        <a:p>
          <a:pPr>
            <a:buFont typeface="Symbol" pitchFamily="2" charset="2"/>
            <a:buChar char=""/>
          </a:pPr>
          <a:r>
            <a:rPr lang="en-GB"/>
            <a:t>Before offering CBET to trainees, it should first be offered to trainers. </a:t>
          </a:r>
          <a:endParaRPr lang="en-NA"/>
        </a:p>
      </dgm:t>
    </dgm:pt>
    <dgm:pt modelId="{2F2A5E21-60C2-2D49-B097-57F206A65AE3}" type="parTrans" cxnId="{E995670F-FF4D-5543-852E-8BCD65AEA551}">
      <dgm:prSet/>
      <dgm:spPr/>
      <dgm:t>
        <a:bodyPr/>
        <a:lstStyle/>
        <a:p>
          <a:endParaRPr lang="en-GB"/>
        </a:p>
      </dgm:t>
    </dgm:pt>
    <dgm:pt modelId="{66176EFA-8868-7447-9F4E-AB1E41B6D93C}" type="sibTrans" cxnId="{E995670F-FF4D-5543-852E-8BCD65AEA551}">
      <dgm:prSet/>
      <dgm:spPr/>
      <dgm:t>
        <a:bodyPr/>
        <a:lstStyle/>
        <a:p>
          <a:endParaRPr lang="en-GB"/>
        </a:p>
      </dgm:t>
    </dgm:pt>
    <dgm:pt modelId="{429057E3-CF1B-B14D-8526-446D9E0BF564}">
      <dgm:prSet/>
      <dgm:spPr/>
      <dgm:t>
        <a:bodyPr/>
        <a:lstStyle/>
        <a:p>
          <a:pPr>
            <a:buFont typeface="Symbol" pitchFamily="2" charset="2"/>
            <a:buChar char=""/>
          </a:pPr>
          <a:r>
            <a:rPr lang="en-GB"/>
            <a:t>Continuous professional development should be part of TVET teacher training. </a:t>
          </a:r>
          <a:endParaRPr lang="en-NA"/>
        </a:p>
      </dgm:t>
    </dgm:pt>
    <dgm:pt modelId="{1276921E-16AC-5849-BDCE-CBBA368DD9E0}" type="parTrans" cxnId="{CAC44DED-52D8-CB41-A1ED-46D03ECF21A1}">
      <dgm:prSet/>
      <dgm:spPr/>
      <dgm:t>
        <a:bodyPr/>
        <a:lstStyle/>
        <a:p>
          <a:endParaRPr lang="en-GB"/>
        </a:p>
      </dgm:t>
    </dgm:pt>
    <dgm:pt modelId="{6C0356CF-2E34-0848-B61A-6BB4D7B1F270}" type="sibTrans" cxnId="{CAC44DED-52D8-CB41-A1ED-46D03ECF21A1}">
      <dgm:prSet/>
      <dgm:spPr/>
      <dgm:t>
        <a:bodyPr/>
        <a:lstStyle/>
        <a:p>
          <a:endParaRPr lang="en-GB"/>
        </a:p>
      </dgm:t>
    </dgm:pt>
    <dgm:pt modelId="{944F894D-C5B0-B048-9F58-0DFC16C09D12}">
      <dgm:prSet/>
      <dgm:spPr/>
      <dgm:t>
        <a:bodyPr/>
        <a:lstStyle/>
        <a:p>
          <a:pPr>
            <a:buFont typeface="Symbol" pitchFamily="2" charset="2"/>
            <a:buChar char=""/>
          </a:pPr>
          <a:r>
            <a:rPr lang="en-GB"/>
            <a:t>Partnerships in TVET training should be planned and strategic.</a:t>
          </a:r>
          <a:endParaRPr lang="en-NA"/>
        </a:p>
      </dgm:t>
    </dgm:pt>
    <dgm:pt modelId="{83AF1780-9397-F545-AA91-1CD3AC49BC88}" type="parTrans" cxnId="{7D72DDD6-DDA9-7845-8AD3-7EE3CDA2ED23}">
      <dgm:prSet/>
      <dgm:spPr/>
      <dgm:t>
        <a:bodyPr/>
        <a:lstStyle/>
        <a:p>
          <a:endParaRPr lang="en-GB"/>
        </a:p>
      </dgm:t>
    </dgm:pt>
    <dgm:pt modelId="{CC55D5A3-B62E-564C-845C-7563CABF31A0}" type="sibTrans" cxnId="{7D72DDD6-DDA9-7845-8AD3-7EE3CDA2ED23}">
      <dgm:prSet/>
      <dgm:spPr/>
      <dgm:t>
        <a:bodyPr/>
        <a:lstStyle/>
        <a:p>
          <a:endParaRPr lang="en-GB"/>
        </a:p>
      </dgm:t>
    </dgm:pt>
    <dgm:pt modelId="{BCCC52F2-98E1-4946-9B40-F2D066192B24}" type="pres">
      <dgm:prSet presAssocID="{34DB5BD7-E3A2-5E40-98A5-AE8405C35D27}" presName="vert0" presStyleCnt="0">
        <dgm:presLayoutVars>
          <dgm:dir/>
          <dgm:animOne val="branch"/>
          <dgm:animLvl val="lvl"/>
        </dgm:presLayoutVars>
      </dgm:prSet>
      <dgm:spPr/>
    </dgm:pt>
    <dgm:pt modelId="{26A7DE46-348E-4B4D-B7E1-959A26B1DDC0}" type="pres">
      <dgm:prSet presAssocID="{977C20B0-3E0C-F541-8AC8-50C8C91776BA}" presName="thickLine" presStyleLbl="alignNode1" presStyleIdx="0" presStyleCnt="4"/>
      <dgm:spPr/>
    </dgm:pt>
    <dgm:pt modelId="{75BA68C5-5F99-094C-AABD-FD62ACF5734B}" type="pres">
      <dgm:prSet presAssocID="{977C20B0-3E0C-F541-8AC8-50C8C91776BA}" presName="horz1" presStyleCnt="0"/>
      <dgm:spPr/>
    </dgm:pt>
    <dgm:pt modelId="{02A35485-68C8-0A4A-9053-0676463B6605}" type="pres">
      <dgm:prSet presAssocID="{977C20B0-3E0C-F541-8AC8-50C8C91776BA}" presName="tx1" presStyleLbl="revTx" presStyleIdx="0" presStyleCnt="4"/>
      <dgm:spPr/>
    </dgm:pt>
    <dgm:pt modelId="{E5282F50-CDF4-F34E-99BD-D5FC79DE65AC}" type="pres">
      <dgm:prSet presAssocID="{977C20B0-3E0C-F541-8AC8-50C8C91776BA}" presName="vert1" presStyleCnt="0"/>
      <dgm:spPr/>
    </dgm:pt>
    <dgm:pt modelId="{E5B5B36B-A4B0-4842-B4FF-9ED77321E698}" type="pres">
      <dgm:prSet presAssocID="{54F4B94E-C6F5-8349-8D86-856D6CDDC96F}" presName="thickLine" presStyleLbl="alignNode1" presStyleIdx="1" presStyleCnt="4"/>
      <dgm:spPr/>
    </dgm:pt>
    <dgm:pt modelId="{6DD454CB-5C3B-5440-8267-6AB78A2BF6AF}" type="pres">
      <dgm:prSet presAssocID="{54F4B94E-C6F5-8349-8D86-856D6CDDC96F}" presName="horz1" presStyleCnt="0"/>
      <dgm:spPr/>
    </dgm:pt>
    <dgm:pt modelId="{E6B79A3C-6F92-824C-8E4F-BF3FE3CFFE91}" type="pres">
      <dgm:prSet presAssocID="{54F4B94E-C6F5-8349-8D86-856D6CDDC96F}" presName="tx1" presStyleLbl="revTx" presStyleIdx="1" presStyleCnt="4"/>
      <dgm:spPr/>
    </dgm:pt>
    <dgm:pt modelId="{4EA7CF85-C079-E949-9A1F-C302E3DAE93F}" type="pres">
      <dgm:prSet presAssocID="{54F4B94E-C6F5-8349-8D86-856D6CDDC96F}" presName="vert1" presStyleCnt="0"/>
      <dgm:spPr/>
    </dgm:pt>
    <dgm:pt modelId="{EDD2F3D6-2B9A-EA46-ABAF-40D1F18744EA}" type="pres">
      <dgm:prSet presAssocID="{429057E3-CF1B-B14D-8526-446D9E0BF564}" presName="thickLine" presStyleLbl="alignNode1" presStyleIdx="2" presStyleCnt="4"/>
      <dgm:spPr/>
    </dgm:pt>
    <dgm:pt modelId="{02700E79-D421-9146-BD41-79DD61126F24}" type="pres">
      <dgm:prSet presAssocID="{429057E3-CF1B-B14D-8526-446D9E0BF564}" presName="horz1" presStyleCnt="0"/>
      <dgm:spPr/>
    </dgm:pt>
    <dgm:pt modelId="{E9ABF683-9FC0-B640-92F7-35931C0AD844}" type="pres">
      <dgm:prSet presAssocID="{429057E3-CF1B-B14D-8526-446D9E0BF564}" presName="tx1" presStyleLbl="revTx" presStyleIdx="2" presStyleCnt="4"/>
      <dgm:spPr/>
    </dgm:pt>
    <dgm:pt modelId="{04E8CFC4-29CD-1742-BBD2-394D3E2918D4}" type="pres">
      <dgm:prSet presAssocID="{429057E3-CF1B-B14D-8526-446D9E0BF564}" presName="vert1" presStyleCnt="0"/>
      <dgm:spPr/>
    </dgm:pt>
    <dgm:pt modelId="{15107CCF-CAD7-034E-8192-B6974424C5BF}" type="pres">
      <dgm:prSet presAssocID="{944F894D-C5B0-B048-9F58-0DFC16C09D12}" presName="thickLine" presStyleLbl="alignNode1" presStyleIdx="3" presStyleCnt="4"/>
      <dgm:spPr/>
    </dgm:pt>
    <dgm:pt modelId="{5CEEA960-5C58-0648-A727-850907DF836C}" type="pres">
      <dgm:prSet presAssocID="{944F894D-C5B0-B048-9F58-0DFC16C09D12}" presName="horz1" presStyleCnt="0"/>
      <dgm:spPr/>
    </dgm:pt>
    <dgm:pt modelId="{694C3526-B225-DE43-B797-77E017DD0744}" type="pres">
      <dgm:prSet presAssocID="{944F894D-C5B0-B048-9F58-0DFC16C09D12}" presName="tx1" presStyleLbl="revTx" presStyleIdx="3" presStyleCnt="4"/>
      <dgm:spPr/>
    </dgm:pt>
    <dgm:pt modelId="{5D4D0115-9000-F748-B5E6-49C5CAE403D5}" type="pres">
      <dgm:prSet presAssocID="{944F894D-C5B0-B048-9F58-0DFC16C09D12}" presName="vert1" presStyleCnt="0"/>
      <dgm:spPr/>
    </dgm:pt>
  </dgm:ptLst>
  <dgm:cxnLst>
    <dgm:cxn modelId="{E995670F-FF4D-5543-852E-8BCD65AEA551}" srcId="{34DB5BD7-E3A2-5E40-98A5-AE8405C35D27}" destId="{54F4B94E-C6F5-8349-8D86-856D6CDDC96F}" srcOrd="1" destOrd="0" parTransId="{2F2A5E21-60C2-2D49-B097-57F206A65AE3}" sibTransId="{66176EFA-8868-7447-9F4E-AB1E41B6D93C}"/>
    <dgm:cxn modelId="{02A9AB1C-CACB-B644-AD85-4D7909A426BD}" type="presOf" srcId="{54F4B94E-C6F5-8349-8D86-856D6CDDC96F}" destId="{E6B79A3C-6F92-824C-8E4F-BF3FE3CFFE91}" srcOrd="0" destOrd="0" presId="urn:microsoft.com/office/officeart/2008/layout/LinedList"/>
    <dgm:cxn modelId="{AD7CFC1C-3FE2-D748-AB12-FB9785704884}" type="presOf" srcId="{944F894D-C5B0-B048-9F58-0DFC16C09D12}" destId="{694C3526-B225-DE43-B797-77E017DD0744}" srcOrd="0" destOrd="0" presId="urn:microsoft.com/office/officeart/2008/layout/LinedList"/>
    <dgm:cxn modelId="{E19F4F92-1631-3246-A575-EFBDD7EE5407}" srcId="{34DB5BD7-E3A2-5E40-98A5-AE8405C35D27}" destId="{977C20B0-3E0C-F541-8AC8-50C8C91776BA}" srcOrd="0" destOrd="0" parTransId="{AA8F01A7-B0A9-4B4D-BA47-689978C92AD8}" sibTransId="{AD748ABA-CB85-934D-BF32-198031FF092E}"/>
    <dgm:cxn modelId="{7D72DDD6-DDA9-7845-8AD3-7EE3CDA2ED23}" srcId="{34DB5BD7-E3A2-5E40-98A5-AE8405C35D27}" destId="{944F894D-C5B0-B048-9F58-0DFC16C09D12}" srcOrd="3" destOrd="0" parTransId="{83AF1780-9397-F545-AA91-1CD3AC49BC88}" sibTransId="{CC55D5A3-B62E-564C-845C-7563CABF31A0}"/>
    <dgm:cxn modelId="{74D694D7-04C7-8041-BEFC-FD167DE2D629}" type="presOf" srcId="{429057E3-CF1B-B14D-8526-446D9E0BF564}" destId="{E9ABF683-9FC0-B640-92F7-35931C0AD844}" srcOrd="0" destOrd="0" presId="urn:microsoft.com/office/officeart/2008/layout/LinedList"/>
    <dgm:cxn modelId="{9FE4B0D8-341D-3F43-98F1-9AA255BABD0F}" type="presOf" srcId="{977C20B0-3E0C-F541-8AC8-50C8C91776BA}" destId="{02A35485-68C8-0A4A-9053-0676463B6605}" srcOrd="0" destOrd="0" presId="urn:microsoft.com/office/officeart/2008/layout/LinedList"/>
    <dgm:cxn modelId="{8061FBE9-4DCB-F047-B61B-56273FC7E441}" type="presOf" srcId="{34DB5BD7-E3A2-5E40-98A5-AE8405C35D27}" destId="{BCCC52F2-98E1-4946-9B40-F2D066192B24}" srcOrd="0" destOrd="0" presId="urn:microsoft.com/office/officeart/2008/layout/LinedList"/>
    <dgm:cxn modelId="{CAC44DED-52D8-CB41-A1ED-46D03ECF21A1}" srcId="{34DB5BD7-E3A2-5E40-98A5-AE8405C35D27}" destId="{429057E3-CF1B-B14D-8526-446D9E0BF564}" srcOrd="2" destOrd="0" parTransId="{1276921E-16AC-5849-BDCE-CBBA368DD9E0}" sibTransId="{6C0356CF-2E34-0848-B61A-6BB4D7B1F270}"/>
    <dgm:cxn modelId="{32C1A6F0-C8F2-BF43-950E-F0AC462A323D}" type="presParOf" srcId="{BCCC52F2-98E1-4946-9B40-F2D066192B24}" destId="{26A7DE46-348E-4B4D-B7E1-959A26B1DDC0}" srcOrd="0" destOrd="0" presId="urn:microsoft.com/office/officeart/2008/layout/LinedList"/>
    <dgm:cxn modelId="{753D73F7-C441-3343-A100-5FE645DA3217}" type="presParOf" srcId="{BCCC52F2-98E1-4946-9B40-F2D066192B24}" destId="{75BA68C5-5F99-094C-AABD-FD62ACF5734B}" srcOrd="1" destOrd="0" presId="urn:microsoft.com/office/officeart/2008/layout/LinedList"/>
    <dgm:cxn modelId="{A25D647D-736C-6F45-9585-C3805BB7787C}" type="presParOf" srcId="{75BA68C5-5F99-094C-AABD-FD62ACF5734B}" destId="{02A35485-68C8-0A4A-9053-0676463B6605}" srcOrd="0" destOrd="0" presId="urn:microsoft.com/office/officeart/2008/layout/LinedList"/>
    <dgm:cxn modelId="{A71EB539-2F0F-CE4A-A784-95746069A8D1}" type="presParOf" srcId="{75BA68C5-5F99-094C-AABD-FD62ACF5734B}" destId="{E5282F50-CDF4-F34E-99BD-D5FC79DE65AC}" srcOrd="1" destOrd="0" presId="urn:microsoft.com/office/officeart/2008/layout/LinedList"/>
    <dgm:cxn modelId="{DDA88715-B5B2-1D49-91AE-049FD2397A00}" type="presParOf" srcId="{BCCC52F2-98E1-4946-9B40-F2D066192B24}" destId="{E5B5B36B-A4B0-4842-B4FF-9ED77321E698}" srcOrd="2" destOrd="0" presId="urn:microsoft.com/office/officeart/2008/layout/LinedList"/>
    <dgm:cxn modelId="{6135684A-9742-6541-9EFF-65F6848ECCB1}" type="presParOf" srcId="{BCCC52F2-98E1-4946-9B40-F2D066192B24}" destId="{6DD454CB-5C3B-5440-8267-6AB78A2BF6AF}" srcOrd="3" destOrd="0" presId="urn:microsoft.com/office/officeart/2008/layout/LinedList"/>
    <dgm:cxn modelId="{9BE10513-C92C-B646-804E-053C082C2038}" type="presParOf" srcId="{6DD454CB-5C3B-5440-8267-6AB78A2BF6AF}" destId="{E6B79A3C-6F92-824C-8E4F-BF3FE3CFFE91}" srcOrd="0" destOrd="0" presId="urn:microsoft.com/office/officeart/2008/layout/LinedList"/>
    <dgm:cxn modelId="{FEFD70C9-45F1-EF44-8D35-D5FC042743AD}" type="presParOf" srcId="{6DD454CB-5C3B-5440-8267-6AB78A2BF6AF}" destId="{4EA7CF85-C079-E949-9A1F-C302E3DAE93F}" srcOrd="1" destOrd="0" presId="urn:microsoft.com/office/officeart/2008/layout/LinedList"/>
    <dgm:cxn modelId="{758A8B04-F7FC-4546-91CA-811347CBB69E}" type="presParOf" srcId="{BCCC52F2-98E1-4946-9B40-F2D066192B24}" destId="{EDD2F3D6-2B9A-EA46-ABAF-40D1F18744EA}" srcOrd="4" destOrd="0" presId="urn:microsoft.com/office/officeart/2008/layout/LinedList"/>
    <dgm:cxn modelId="{EE77B7E0-AF27-5644-8321-2D14181C35B4}" type="presParOf" srcId="{BCCC52F2-98E1-4946-9B40-F2D066192B24}" destId="{02700E79-D421-9146-BD41-79DD61126F24}" srcOrd="5" destOrd="0" presId="urn:microsoft.com/office/officeart/2008/layout/LinedList"/>
    <dgm:cxn modelId="{14FEF0ED-E35B-5440-9CD9-6ACC9464D305}" type="presParOf" srcId="{02700E79-D421-9146-BD41-79DD61126F24}" destId="{E9ABF683-9FC0-B640-92F7-35931C0AD844}" srcOrd="0" destOrd="0" presId="urn:microsoft.com/office/officeart/2008/layout/LinedList"/>
    <dgm:cxn modelId="{1C20FAB2-785D-AF4C-89DF-37FEC4CA1E51}" type="presParOf" srcId="{02700E79-D421-9146-BD41-79DD61126F24}" destId="{04E8CFC4-29CD-1742-BBD2-394D3E2918D4}" srcOrd="1" destOrd="0" presId="urn:microsoft.com/office/officeart/2008/layout/LinedList"/>
    <dgm:cxn modelId="{F440D5AC-523D-704F-9401-5C1D1B976AAC}" type="presParOf" srcId="{BCCC52F2-98E1-4946-9B40-F2D066192B24}" destId="{15107CCF-CAD7-034E-8192-B6974424C5BF}" srcOrd="6" destOrd="0" presId="urn:microsoft.com/office/officeart/2008/layout/LinedList"/>
    <dgm:cxn modelId="{61845BBE-FA6B-D344-AF44-E47D2F134508}" type="presParOf" srcId="{BCCC52F2-98E1-4946-9B40-F2D066192B24}" destId="{5CEEA960-5C58-0648-A727-850907DF836C}" srcOrd="7" destOrd="0" presId="urn:microsoft.com/office/officeart/2008/layout/LinedList"/>
    <dgm:cxn modelId="{A47AD36C-4125-0148-B926-5F340B1C00E4}" type="presParOf" srcId="{5CEEA960-5C58-0648-A727-850907DF836C}" destId="{694C3526-B225-DE43-B797-77E017DD0744}" srcOrd="0" destOrd="0" presId="urn:microsoft.com/office/officeart/2008/layout/LinedList"/>
    <dgm:cxn modelId="{69185939-A0F0-6C48-B79E-84B00421FFBE}" type="presParOf" srcId="{5CEEA960-5C58-0648-A727-850907DF836C}" destId="{5D4D0115-9000-F748-B5E6-49C5CAE403D5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6144153F-E804-F34D-BA9D-3D421EDBCFEA}" type="doc">
      <dgm:prSet loTypeId="urn:microsoft.com/office/officeart/2008/layout/LinedList" loCatId="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en-GB"/>
        </a:p>
      </dgm:t>
    </dgm:pt>
    <dgm:pt modelId="{EB6C327E-4A5A-0D46-A899-183D02888C66}">
      <dgm:prSet/>
      <dgm:spPr/>
      <dgm:t>
        <a:bodyPr/>
        <a:lstStyle/>
        <a:p>
          <a:pPr>
            <a:buFont typeface="Symbol" pitchFamily="2" charset="2"/>
            <a:buChar char=""/>
          </a:pPr>
          <a:r>
            <a:rPr lang="en-GB"/>
            <a:t>There is need for a technical teacher training academy which would be an umbrella body that addresses existing concerns about TVET teacher training.</a:t>
          </a:r>
          <a:endParaRPr lang="en-NA"/>
        </a:p>
      </dgm:t>
    </dgm:pt>
    <dgm:pt modelId="{F69C639D-791C-0E44-BD6A-69545FACF859}" type="parTrans" cxnId="{F1270BF4-8CB3-B349-80B8-F52C2F142293}">
      <dgm:prSet/>
      <dgm:spPr/>
      <dgm:t>
        <a:bodyPr/>
        <a:lstStyle/>
        <a:p>
          <a:endParaRPr lang="en-GB"/>
        </a:p>
      </dgm:t>
    </dgm:pt>
    <dgm:pt modelId="{579C999A-7FC0-DB45-9445-ADAF74A88621}" type="sibTrans" cxnId="{F1270BF4-8CB3-B349-80B8-F52C2F142293}">
      <dgm:prSet/>
      <dgm:spPr/>
      <dgm:t>
        <a:bodyPr/>
        <a:lstStyle/>
        <a:p>
          <a:endParaRPr lang="en-GB"/>
        </a:p>
      </dgm:t>
    </dgm:pt>
    <dgm:pt modelId="{98EF535C-B6B4-1E4C-9628-74F832236E1B}">
      <dgm:prSet/>
      <dgm:spPr/>
      <dgm:t>
        <a:bodyPr/>
        <a:lstStyle/>
        <a:p>
          <a:pPr>
            <a:buFont typeface="Symbol" pitchFamily="2" charset="2"/>
            <a:buChar char=""/>
          </a:pPr>
          <a:r>
            <a:rPr lang="en-GB"/>
            <a:t>Work-based learning requires involvement of the private sector; however, the private sector requires incentives to be involved in this. Incentives should therefore be availed for this reason.</a:t>
          </a:r>
          <a:endParaRPr lang="en-NA"/>
        </a:p>
      </dgm:t>
    </dgm:pt>
    <dgm:pt modelId="{DB778391-897F-5B45-88A1-0DC78B84FE04}" type="parTrans" cxnId="{6EF4F7D0-C4C9-DF4F-A2B8-F2F92710B0CA}">
      <dgm:prSet/>
      <dgm:spPr/>
      <dgm:t>
        <a:bodyPr/>
        <a:lstStyle/>
        <a:p>
          <a:endParaRPr lang="en-GB"/>
        </a:p>
      </dgm:t>
    </dgm:pt>
    <dgm:pt modelId="{3022BCB6-67F8-4649-BFFB-1230DEE5E627}" type="sibTrans" cxnId="{6EF4F7D0-C4C9-DF4F-A2B8-F2F92710B0CA}">
      <dgm:prSet/>
      <dgm:spPr/>
      <dgm:t>
        <a:bodyPr/>
        <a:lstStyle/>
        <a:p>
          <a:endParaRPr lang="en-GB"/>
        </a:p>
      </dgm:t>
    </dgm:pt>
    <dgm:pt modelId="{FD4FD8EC-8D35-214E-94C5-CF34493EB348}" type="pres">
      <dgm:prSet presAssocID="{6144153F-E804-F34D-BA9D-3D421EDBCFEA}" presName="vert0" presStyleCnt="0">
        <dgm:presLayoutVars>
          <dgm:dir/>
          <dgm:animOne val="branch"/>
          <dgm:animLvl val="lvl"/>
        </dgm:presLayoutVars>
      </dgm:prSet>
      <dgm:spPr/>
    </dgm:pt>
    <dgm:pt modelId="{E526D44F-2677-8245-8BBB-5CDBB8DC506C}" type="pres">
      <dgm:prSet presAssocID="{EB6C327E-4A5A-0D46-A899-183D02888C66}" presName="thickLine" presStyleLbl="alignNode1" presStyleIdx="0" presStyleCnt="2"/>
      <dgm:spPr/>
    </dgm:pt>
    <dgm:pt modelId="{219F9FA8-D041-1C47-8FFE-786AA6E2C289}" type="pres">
      <dgm:prSet presAssocID="{EB6C327E-4A5A-0D46-A899-183D02888C66}" presName="horz1" presStyleCnt="0"/>
      <dgm:spPr/>
    </dgm:pt>
    <dgm:pt modelId="{325609B1-3E08-F84C-A1B1-8AD342078631}" type="pres">
      <dgm:prSet presAssocID="{EB6C327E-4A5A-0D46-A899-183D02888C66}" presName="tx1" presStyleLbl="revTx" presStyleIdx="0" presStyleCnt="2"/>
      <dgm:spPr/>
    </dgm:pt>
    <dgm:pt modelId="{D245A7F4-E625-B244-802C-62B062FA2416}" type="pres">
      <dgm:prSet presAssocID="{EB6C327E-4A5A-0D46-A899-183D02888C66}" presName="vert1" presStyleCnt="0"/>
      <dgm:spPr/>
    </dgm:pt>
    <dgm:pt modelId="{A3ABAAC5-3AFA-2A4A-8F72-4D71C5EE8BD7}" type="pres">
      <dgm:prSet presAssocID="{98EF535C-B6B4-1E4C-9628-74F832236E1B}" presName="thickLine" presStyleLbl="alignNode1" presStyleIdx="1" presStyleCnt="2"/>
      <dgm:spPr/>
    </dgm:pt>
    <dgm:pt modelId="{ABA516B5-DF1B-CB41-89FA-943EAD8A99D9}" type="pres">
      <dgm:prSet presAssocID="{98EF535C-B6B4-1E4C-9628-74F832236E1B}" presName="horz1" presStyleCnt="0"/>
      <dgm:spPr/>
    </dgm:pt>
    <dgm:pt modelId="{638AE650-72FD-9644-BE7B-6E6E5AEC6D33}" type="pres">
      <dgm:prSet presAssocID="{98EF535C-B6B4-1E4C-9628-74F832236E1B}" presName="tx1" presStyleLbl="revTx" presStyleIdx="1" presStyleCnt="2"/>
      <dgm:spPr/>
    </dgm:pt>
    <dgm:pt modelId="{40CEABEC-EC22-444D-A9F0-A9A2C07D533C}" type="pres">
      <dgm:prSet presAssocID="{98EF535C-B6B4-1E4C-9628-74F832236E1B}" presName="vert1" presStyleCnt="0"/>
      <dgm:spPr/>
    </dgm:pt>
  </dgm:ptLst>
  <dgm:cxnLst>
    <dgm:cxn modelId="{6793E442-BDFB-A348-93B4-EE9FFD6847F9}" type="presOf" srcId="{98EF535C-B6B4-1E4C-9628-74F832236E1B}" destId="{638AE650-72FD-9644-BE7B-6E6E5AEC6D33}" srcOrd="0" destOrd="0" presId="urn:microsoft.com/office/officeart/2008/layout/LinedList"/>
    <dgm:cxn modelId="{308323AB-FB3C-D14E-8AE4-578104521133}" type="presOf" srcId="{EB6C327E-4A5A-0D46-A899-183D02888C66}" destId="{325609B1-3E08-F84C-A1B1-8AD342078631}" srcOrd="0" destOrd="0" presId="urn:microsoft.com/office/officeart/2008/layout/LinedList"/>
    <dgm:cxn modelId="{F3D191C0-31C2-A24F-BDB4-0331FC9D8AD7}" type="presOf" srcId="{6144153F-E804-F34D-BA9D-3D421EDBCFEA}" destId="{FD4FD8EC-8D35-214E-94C5-CF34493EB348}" srcOrd="0" destOrd="0" presId="urn:microsoft.com/office/officeart/2008/layout/LinedList"/>
    <dgm:cxn modelId="{6EF4F7D0-C4C9-DF4F-A2B8-F2F92710B0CA}" srcId="{6144153F-E804-F34D-BA9D-3D421EDBCFEA}" destId="{98EF535C-B6B4-1E4C-9628-74F832236E1B}" srcOrd="1" destOrd="0" parTransId="{DB778391-897F-5B45-88A1-0DC78B84FE04}" sibTransId="{3022BCB6-67F8-4649-BFFB-1230DEE5E627}"/>
    <dgm:cxn modelId="{F1270BF4-8CB3-B349-80B8-F52C2F142293}" srcId="{6144153F-E804-F34D-BA9D-3D421EDBCFEA}" destId="{EB6C327E-4A5A-0D46-A899-183D02888C66}" srcOrd="0" destOrd="0" parTransId="{F69C639D-791C-0E44-BD6A-69545FACF859}" sibTransId="{579C999A-7FC0-DB45-9445-ADAF74A88621}"/>
    <dgm:cxn modelId="{88813EBD-CFF1-074F-A265-96EDA74F8D32}" type="presParOf" srcId="{FD4FD8EC-8D35-214E-94C5-CF34493EB348}" destId="{E526D44F-2677-8245-8BBB-5CDBB8DC506C}" srcOrd="0" destOrd="0" presId="urn:microsoft.com/office/officeart/2008/layout/LinedList"/>
    <dgm:cxn modelId="{A8D84859-CC82-9048-B52E-D25A1FCC4154}" type="presParOf" srcId="{FD4FD8EC-8D35-214E-94C5-CF34493EB348}" destId="{219F9FA8-D041-1C47-8FFE-786AA6E2C289}" srcOrd="1" destOrd="0" presId="urn:microsoft.com/office/officeart/2008/layout/LinedList"/>
    <dgm:cxn modelId="{16945FE9-A1F5-FE44-91E5-7EF9D5EC9543}" type="presParOf" srcId="{219F9FA8-D041-1C47-8FFE-786AA6E2C289}" destId="{325609B1-3E08-F84C-A1B1-8AD342078631}" srcOrd="0" destOrd="0" presId="urn:microsoft.com/office/officeart/2008/layout/LinedList"/>
    <dgm:cxn modelId="{0C0ACDF9-8D99-9A4B-8EFE-AB11AD3839BB}" type="presParOf" srcId="{219F9FA8-D041-1C47-8FFE-786AA6E2C289}" destId="{D245A7F4-E625-B244-802C-62B062FA2416}" srcOrd="1" destOrd="0" presId="urn:microsoft.com/office/officeart/2008/layout/LinedList"/>
    <dgm:cxn modelId="{9495D956-B9D9-E642-8070-BD04793F56B0}" type="presParOf" srcId="{FD4FD8EC-8D35-214E-94C5-CF34493EB348}" destId="{A3ABAAC5-3AFA-2A4A-8F72-4D71C5EE8BD7}" srcOrd="2" destOrd="0" presId="urn:microsoft.com/office/officeart/2008/layout/LinedList"/>
    <dgm:cxn modelId="{94DA6C5F-8ED0-304F-947E-3945EC277BAD}" type="presParOf" srcId="{FD4FD8EC-8D35-214E-94C5-CF34493EB348}" destId="{ABA516B5-DF1B-CB41-89FA-943EAD8A99D9}" srcOrd="3" destOrd="0" presId="urn:microsoft.com/office/officeart/2008/layout/LinedList"/>
    <dgm:cxn modelId="{B3A7E6F4-8F4D-7C43-B3B6-579CEB1B7639}" type="presParOf" srcId="{ABA516B5-DF1B-CB41-89FA-943EAD8A99D9}" destId="{638AE650-72FD-9644-BE7B-6E6E5AEC6D33}" srcOrd="0" destOrd="0" presId="urn:microsoft.com/office/officeart/2008/layout/LinedList"/>
    <dgm:cxn modelId="{78814239-8096-624E-844D-1D745A7F9EFB}" type="presParOf" srcId="{ABA516B5-DF1B-CB41-89FA-943EAD8A99D9}" destId="{40CEABEC-EC22-444D-A9F0-A9A2C07D533C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C69FFCA3-FD95-CD47-A0B8-83C21BBA0A40}" type="doc">
      <dgm:prSet loTypeId="urn:microsoft.com/office/officeart/2008/layout/LinedList" loCatId="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en-GB"/>
        </a:p>
      </dgm:t>
    </dgm:pt>
    <dgm:pt modelId="{52EF91DA-6347-6848-9654-65FA2D4F0E3E}">
      <dgm:prSet/>
      <dgm:spPr/>
      <dgm:t>
        <a:bodyPr/>
        <a:lstStyle/>
        <a:p>
          <a:pPr>
            <a:buFont typeface="Symbol" pitchFamily="2" charset="2"/>
            <a:buChar char=""/>
          </a:pPr>
          <a:r>
            <a:rPr lang="en-GB"/>
            <a:t>A mismatch of supply and demand of skills was highlighted. </a:t>
          </a:r>
          <a:endParaRPr lang="en-NA"/>
        </a:p>
      </dgm:t>
    </dgm:pt>
    <dgm:pt modelId="{E5C0BE1F-D096-2B46-9002-5A1AE80A3EB2}" type="parTrans" cxnId="{77A123B6-05DB-A945-8BFE-20C20718D1B6}">
      <dgm:prSet/>
      <dgm:spPr/>
      <dgm:t>
        <a:bodyPr/>
        <a:lstStyle/>
        <a:p>
          <a:endParaRPr lang="en-GB"/>
        </a:p>
      </dgm:t>
    </dgm:pt>
    <dgm:pt modelId="{87ED37F6-928D-5E44-A3AD-E000CFC7399E}" type="sibTrans" cxnId="{77A123B6-05DB-A945-8BFE-20C20718D1B6}">
      <dgm:prSet/>
      <dgm:spPr/>
      <dgm:t>
        <a:bodyPr/>
        <a:lstStyle/>
        <a:p>
          <a:endParaRPr lang="en-GB"/>
        </a:p>
      </dgm:t>
    </dgm:pt>
    <dgm:pt modelId="{BE93C432-44B2-0642-9A7B-1B642E21E7C6}">
      <dgm:prSet/>
      <dgm:spPr/>
      <dgm:t>
        <a:bodyPr/>
        <a:lstStyle/>
        <a:p>
          <a:pPr>
            <a:buFont typeface="Symbol" pitchFamily="2" charset="2"/>
            <a:buChar char=""/>
          </a:pPr>
          <a:r>
            <a:rPr lang="en-US"/>
            <a:t>In response, the Safaricom Foundation Scholarship was established to support the youth to train in fields with the greatest employment opportunities and providing the skills that Employers are looking for.</a:t>
          </a:r>
          <a:endParaRPr lang="en-NA"/>
        </a:p>
      </dgm:t>
    </dgm:pt>
    <dgm:pt modelId="{FE82A506-AB5E-6F45-AFF3-612CCA608463}" type="parTrans" cxnId="{1867DEFB-CB44-B045-A45A-3C926C8B364C}">
      <dgm:prSet/>
      <dgm:spPr/>
      <dgm:t>
        <a:bodyPr/>
        <a:lstStyle/>
        <a:p>
          <a:endParaRPr lang="en-GB"/>
        </a:p>
      </dgm:t>
    </dgm:pt>
    <dgm:pt modelId="{34446C16-491D-D444-8480-FBDDB247096E}" type="sibTrans" cxnId="{1867DEFB-CB44-B045-A45A-3C926C8B364C}">
      <dgm:prSet/>
      <dgm:spPr/>
      <dgm:t>
        <a:bodyPr/>
        <a:lstStyle/>
        <a:p>
          <a:endParaRPr lang="en-GB"/>
        </a:p>
      </dgm:t>
    </dgm:pt>
    <dgm:pt modelId="{C6347CF8-1A7D-C84D-B902-6890D47F0846}">
      <dgm:prSet/>
      <dgm:spPr/>
      <dgm:t>
        <a:bodyPr/>
        <a:lstStyle/>
        <a:p>
          <a:pPr>
            <a:buFont typeface="Symbol" pitchFamily="2" charset="2"/>
            <a:buChar char=""/>
          </a:pPr>
          <a:r>
            <a:rPr lang="en-US"/>
            <a:t>For TVET to be successful, training must be based on  the labour market information. </a:t>
          </a:r>
          <a:endParaRPr lang="en-NA"/>
        </a:p>
      </dgm:t>
    </dgm:pt>
    <dgm:pt modelId="{63F6DA5E-BA90-464C-A807-251938420D96}" type="parTrans" cxnId="{15DAFF90-7EF8-5449-ACD9-153DDB651C1E}">
      <dgm:prSet/>
      <dgm:spPr/>
      <dgm:t>
        <a:bodyPr/>
        <a:lstStyle/>
        <a:p>
          <a:endParaRPr lang="en-GB"/>
        </a:p>
      </dgm:t>
    </dgm:pt>
    <dgm:pt modelId="{B4D58ADB-251A-A446-BCFF-59AC953EBC80}" type="sibTrans" cxnId="{15DAFF90-7EF8-5449-ACD9-153DDB651C1E}">
      <dgm:prSet/>
      <dgm:spPr/>
      <dgm:t>
        <a:bodyPr/>
        <a:lstStyle/>
        <a:p>
          <a:endParaRPr lang="en-GB"/>
        </a:p>
      </dgm:t>
    </dgm:pt>
    <dgm:pt modelId="{0E06096F-0FBB-2F42-A61F-E3DEFFD45213}">
      <dgm:prSet/>
      <dgm:spPr/>
      <dgm:t>
        <a:bodyPr/>
        <a:lstStyle/>
        <a:p>
          <a:pPr>
            <a:buFont typeface="Symbol" pitchFamily="2" charset="2"/>
            <a:buChar char=""/>
          </a:pPr>
          <a:r>
            <a:rPr lang="en-US"/>
            <a:t>Industrial attachment should be in the continuum of TVET Training and soft skills and digital skills training must be part and parcel of TVET Training.</a:t>
          </a:r>
          <a:endParaRPr lang="en-NA"/>
        </a:p>
      </dgm:t>
    </dgm:pt>
    <dgm:pt modelId="{6E02DA63-14A2-394F-B52C-FAAF9DCDCC9A}" type="parTrans" cxnId="{C20BC696-1CF3-EB4F-A212-392BB16513E8}">
      <dgm:prSet/>
      <dgm:spPr/>
      <dgm:t>
        <a:bodyPr/>
        <a:lstStyle/>
        <a:p>
          <a:endParaRPr lang="en-GB"/>
        </a:p>
      </dgm:t>
    </dgm:pt>
    <dgm:pt modelId="{CE4502FA-3340-4844-80BA-235190AE1A40}" type="sibTrans" cxnId="{C20BC696-1CF3-EB4F-A212-392BB16513E8}">
      <dgm:prSet/>
      <dgm:spPr/>
      <dgm:t>
        <a:bodyPr/>
        <a:lstStyle/>
        <a:p>
          <a:endParaRPr lang="en-GB"/>
        </a:p>
      </dgm:t>
    </dgm:pt>
    <dgm:pt modelId="{C2261B73-4CD8-E74B-ABDC-C0C67FE0B77D}" type="pres">
      <dgm:prSet presAssocID="{C69FFCA3-FD95-CD47-A0B8-83C21BBA0A40}" presName="vert0" presStyleCnt="0">
        <dgm:presLayoutVars>
          <dgm:dir/>
          <dgm:animOne val="branch"/>
          <dgm:animLvl val="lvl"/>
        </dgm:presLayoutVars>
      </dgm:prSet>
      <dgm:spPr/>
    </dgm:pt>
    <dgm:pt modelId="{0607FEDA-D197-7D49-B5CF-25E19304DFF2}" type="pres">
      <dgm:prSet presAssocID="{52EF91DA-6347-6848-9654-65FA2D4F0E3E}" presName="thickLine" presStyleLbl="alignNode1" presStyleIdx="0" presStyleCnt="4"/>
      <dgm:spPr/>
    </dgm:pt>
    <dgm:pt modelId="{A9FC805E-A9B0-7643-BC0A-990B07A72C5D}" type="pres">
      <dgm:prSet presAssocID="{52EF91DA-6347-6848-9654-65FA2D4F0E3E}" presName="horz1" presStyleCnt="0"/>
      <dgm:spPr/>
    </dgm:pt>
    <dgm:pt modelId="{54458E84-B8F4-6943-BCF9-D3D1196A692D}" type="pres">
      <dgm:prSet presAssocID="{52EF91DA-6347-6848-9654-65FA2D4F0E3E}" presName="tx1" presStyleLbl="revTx" presStyleIdx="0" presStyleCnt="4"/>
      <dgm:spPr/>
    </dgm:pt>
    <dgm:pt modelId="{8362499F-C35D-DC4D-9D14-5311912B4D32}" type="pres">
      <dgm:prSet presAssocID="{52EF91DA-6347-6848-9654-65FA2D4F0E3E}" presName="vert1" presStyleCnt="0"/>
      <dgm:spPr/>
    </dgm:pt>
    <dgm:pt modelId="{72615296-BE4D-8246-88DD-6F7B5B51626A}" type="pres">
      <dgm:prSet presAssocID="{BE93C432-44B2-0642-9A7B-1B642E21E7C6}" presName="thickLine" presStyleLbl="alignNode1" presStyleIdx="1" presStyleCnt="4"/>
      <dgm:spPr/>
    </dgm:pt>
    <dgm:pt modelId="{DB67489C-4453-454E-B562-BF7F9294BCCE}" type="pres">
      <dgm:prSet presAssocID="{BE93C432-44B2-0642-9A7B-1B642E21E7C6}" presName="horz1" presStyleCnt="0"/>
      <dgm:spPr/>
    </dgm:pt>
    <dgm:pt modelId="{7E431054-376A-9E45-A695-85B3B266C757}" type="pres">
      <dgm:prSet presAssocID="{BE93C432-44B2-0642-9A7B-1B642E21E7C6}" presName="tx1" presStyleLbl="revTx" presStyleIdx="1" presStyleCnt="4"/>
      <dgm:spPr/>
    </dgm:pt>
    <dgm:pt modelId="{8D5CEF90-EDFD-8D40-AE9F-E1B855E77C1A}" type="pres">
      <dgm:prSet presAssocID="{BE93C432-44B2-0642-9A7B-1B642E21E7C6}" presName="vert1" presStyleCnt="0"/>
      <dgm:spPr/>
    </dgm:pt>
    <dgm:pt modelId="{3802EECE-B416-B64A-898C-56CADB13CC11}" type="pres">
      <dgm:prSet presAssocID="{C6347CF8-1A7D-C84D-B902-6890D47F0846}" presName="thickLine" presStyleLbl="alignNode1" presStyleIdx="2" presStyleCnt="4"/>
      <dgm:spPr/>
    </dgm:pt>
    <dgm:pt modelId="{D1C61FED-A49E-3E48-B477-21AF45274D14}" type="pres">
      <dgm:prSet presAssocID="{C6347CF8-1A7D-C84D-B902-6890D47F0846}" presName="horz1" presStyleCnt="0"/>
      <dgm:spPr/>
    </dgm:pt>
    <dgm:pt modelId="{51FB76CB-2187-C941-A93D-A39971E16858}" type="pres">
      <dgm:prSet presAssocID="{C6347CF8-1A7D-C84D-B902-6890D47F0846}" presName="tx1" presStyleLbl="revTx" presStyleIdx="2" presStyleCnt="4"/>
      <dgm:spPr/>
    </dgm:pt>
    <dgm:pt modelId="{51778103-E345-8445-8734-E96D98B8E75E}" type="pres">
      <dgm:prSet presAssocID="{C6347CF8-1A7D-C84D-B902-6890D47F0846}" presName="vert1" presStyleCnt="0"/>
      <dgm:spPr/>
    </dgm:pt>
    <dgm:pt modelId="{2A637331-6457-454C-9B57-44A82DF12C09}" type="pres">
      <dgm:prSet presAssocID="{0E06096F-0FBB-2F42-A61F-E3DEFFD45213}" presName="thickLine" presStyleLbl="alignNode1" presStyleIdx="3" presStyleCnt="4"/>
      <dgm:spPr/>
    </dgm:pt>
    <dgm:pt modelId="{585142B5-D1EF-954F-B11A-66A3F957F032}" type="pres">
      <dgm:prSet presAssocID="{0E06096F-0FBB-2F42-A61F-E3DEFFD45213}" presName="horz1" presStyleCnt="0"/>
      <dgm:spPr/>
    </dgm:pt>
    <dgm:pt modelId="{88518B6D-4C75-844B-AB4F-C2A2FC545E5D}" type="pres">
      <dgm:prSet presAssocID="{0E06096F-0FBB-2F42-A61F-E3DEFFD45213}" presName="tx1" presStyleLbl="revTx" presStyleIdx="3" presStyleCnt="4"/>
      <dgm:spPr/>
    </dgm:pt>
    <dgm:pt modelId="{FBCDD7C6-E186-6247-8916-2CD301A2AFAE}" type="pres">
      <dgm:prSet presAssocID="{0E06096F-0FBB-2F42-A61F-E3DEFFD45213}" presName="vert1" presStyleCnt="0"/>
      <dgm:spPr/>
    </dgm:pt>
  </dgm:ptLst>
  <dgm:cxnLst>
    <dgm:cxn modelId="{A9D3431A-47F8-5A4F-B23A-FFB550671637}" type="presOf" srcId="{C6347CF8-1A7D-C84D-B902-6890D47F0846}" destId="{51FB76CB-2187-C941-A93D-A39971E16858}" srcOrd="0" destOrd="0" presId="urn:microsoft.com/office/officeart/2008/layout/LinedList"/>
    <dgm:cxn modelId="{44169D1D-FFD4-0444-9BBA-5D5F631821B1}" type="presOf" srcId="{0E06096F-0FBB-2F42-A61F-E3DEFFD45213}" destId="{88518B6D-4C75-844B-AB4F-C2A2FC545E5D}" srcOrd="0" destOrd="0" presId="urn:microsoft.com/office/officeart/2008/layout/LinedList"/>
    <dgm:cxn modelId="{6572634C-F65B-B440-B11D-570BD9FB3E0E}" type="presOf" srcId="{BE93C432-44B2-0642-9A7B-1B642E21E7C6}" destId="{7E431054-376A-9E45-A695-85B3B266C757}" srcOrd="0" destOrd="0" presId="urn:microsoft.com/office/officeart/2008/layout/LinedList"/>
    <dgm:cxn modelId="{15DAFF90-7EF8-5449-ACD9-153DDB651C1E}" srcId="{C69FFCA3-FD95-CD47-A0B8-83C21BBA0A40}" destId="{C6347CF8-1A7D-C84D-B902-6890D47F0846}" srcOrd="2" destOrd="0" parTransId="{63F6DA5E-BA90-464C-A807-251938420D96}" sibTransId="{B4D58ADB-251A-A446-BCFF-59AC953EBC80}"/>
    <dgm:cxn modelId="{93CEAD95-574A-BF47-AC8C-E7976E38D42A}" type="presOf" srcId="{C69FFCA3-FD95-CD47-A0B8-83C21BBA0A40}" destId="{C2261B73-4CD8-E74B-ABDC-C0C67FE0B77D}" srcOrd="0" destOrd="0" presId="urn:microsoft.com/office/officeart/2008/layout/LinedList"/>
    <dgm:cxn modelId="{C20BC696-1CF3-EB4F-A212-392BB16513E8}" srcId="{C69FFCA3-FD95-CD47-A0B8-83C21BBA0A40}" destId="{0E06096F-0FBB-2F42-A61F-E3DEFFD45213}" srcOrd="3" destOrd="0" parTransId="{6E02DA63-14A2-394F-B52C-FAAF9DCDCC9A}" sibTransId="{CE4502FA-3340-4844-80BA-235190AE1A40}"/>
    <dgm:cxn modelId="{77A123B6-05DB-A945-8BFE-20C20718D1B6}" srcId="{C69FFCA3-FD95-CD47-A0B8-83C21BBA0A40}" destId="{52EF91DA-6347-6848-9654-65FA2D4F0E3E}" srcOrd="0" destOrd="0" parTransId="{E5C0BE1F-D096-2B46-9002-5A1AE80A3EB2}" sibTransId="{87ED37F6-928D-5E44-A3AD-E000CFC7399E}"/>
    <dgm:cxn modelId="{9D66FAD2-0E77-A04E-A3A2-0664D452D2E7}" type="presOf" srcId="{52EF91DA-6347-6848-9654-65FA2D4F0E3E}" destId="{54458E84-B8F4-6943-BCF9-D3D1196A692D}" srcOrd="0" destOrd="0" presId="urn:microsoft.com/office/officeart/2008/layout/LinedList"/>
    <dgm:cxn modelId="{1867DEFB-CB44-B045-A45A-3C926C8B364C}" srcId="{C69FFCA3-FD95-CD47-A0B8-83C21BBA0A40}" destId="{BE93C432-44B2-0642-9A7B-1B642E21E7C6}" srcOrd="1" destOrd="0" parTransId="{FE82A506-AB5E-6F45-AFF3-612CCA608463}" sibTransId="{34446C16-491D-D444-8480-FBDDB247096E}"/>
    <dgm:cxn modelId="{A6D63B23-827D-144A-86B5-41F9D27D8A12}" type="presParOf" srcId="{C2261B73-4CD8-E74B-ABDC-C0C67FE0B77D}" destId="{0607FEDA-D197-7D49-B5CF-25E19304DFF2}" srcOrd="0" destOrd="0" presId="urn:microsoft.com/office/officeart/2008/layout/LinedList"/>
    <dgm:cxn modelId="{02837F9A-4751-6A4C-A3E1-D410183DF7CF}" type="presParOf" srcId="{C2261B73-4CD8-E74B-ABDC-C0C67FE0B77D}" destId="{A9FC805E-A9B0-7643-BC0A-990B07A72C5D}" srcOrd="1" destOrd="0" presId="urn:microsoft.com/office/officeart/2008/layout/LinedList"/>
    <dgm:cxn modelId="{679A6981-7FB8-3C42-9B16-98F026556A18}" type="presParOf" srcId="{A9FC805E-A9B0-7643-BC0A-990B07A72C5D}" destId="{54458E84-B8F4-6943-BCF9-D3D1196A692D}" srcOrd="0" destOrd="0" presId="urn:microsoft.com/office/officeart/2008/layout/LinedList"/>
    <dgm:cxn modelId="{88E8C497-0BB5-664D-A438-2E6803F1AAAE}" type="presParOf" srcId="{A9FC805E-A9B0-7643-BC0A-990B07A72C5D}" destId="{8362499F-C35D-DC4D-9D14-5311912B4D32}" srcOrd="1" destOrd="0" presId="urn:microsoft.com/office/officeart/2008/layout/LinedList"/>
    <dgm:cxn modelId="{1591A55E-E664-CF47-919D-5A29A0FF3EB4}" type="presParOf" srcId="{C2261B73-4CD8-E74B-ABDC-C0C67FE0B77D}" destId="{72615296-BE4D-8246-88DD-6F7B5B51626A}" srcOrd="2" destOrd="0" presId="urn:microsoft.com/office/officeart/2008/layout/LinedList"/>
    <dgm:cxn modelId="{3E7AD89C-7526-CA42-BB51-E0AB0B012989}" type="presParOf" srcId="{C2261B73-4CD8-E74B-ABDC-C0C67FE0B77D}" destId="{DB67489C-4453-454E-B562-BF7F9294BCCE}" srcOrd="3" destOrd="0" presId="urn:microsoft.com/office/officeart/2008/layout/LinedList"/>
    <dgm:cxn modelId="{B93DD3C2-2155-D148-A112-DF7D0FA84945}" type="presParOf" srcId="{DB67489C-4453-454E-B562-BF7F9294BCCE}" destId="{7E431054-376A-9E45-A695-85B3B266C757}" srcOrd="0" destOrd="0" presId="urn:microsoft.com/office/officeart/2008/layout/LinedList"/>
    <dgm:cxn modelId="{87353499-4608-1445-B421-5ED25764E839}" type="presParOf" srcId="{DB67489C-4453-454E-B562-BF7F9294BCCE}" destId="{8D5CEF90-EDFD-8D40-AE9F-E1B855E77C1A}" srcOrd="1" destOrd="0" presId="urn:microsoft.com/office/officeart/2008/layout/LinedList"/>
    <dgm:cxn modelId="{2F2230B4-AC79-5D46-A279-5EE17285ACD5}" type="presParOf" srcId="{C2261B73-4CD8-E74B-ABDC-C0C67FE0B77D}" destId="{3802EECE-B416-B64A-898C-56CADB13CC11}" srcOrd="4" destOrd="0" presId="urn:microsoft.com/office/officeart/2008/layout/LinedList"/>
    <dgm:cxn modelId="{04403C82-B8B5-D946-B0FC-765867FE81F4}" type="presParOf" srcId="{C2261B73-4CD8-E74B-ABDC-C0C67FE0B77D}" destId="{D1C61FED-A49E-3E48-B477-21AF45274D14}" srcOrd="5" destOrd="0" presId="urn:microsoft.com/office/officeart/2008/layout/LinedList"/>
    <dgm:cxn modelId="{3B509B1C-8ECC-904D-A772-B59BCD8F18D6}" type="presParOf" srcId="{D1C61FED-A49E-3E48-B477-21AF45274D14}" destId="{51FB76CB-2187-C941-A93D-A39971E16858}" srcOrd="0" destOrd="0" presId="urn:microsoft.com/office/officeart/2008/layout/LinedList"/>
    <dgm:cxn modelId="{97267534-62D6-2042-8D90-5E058EA99365}" type="presParOf" srcId="{D1C61FED-A49E-3E48-B477-21AF45274D14}" destId="{51778103-E345-8445-8734-E96D98B8E75E}" srcOrd="1" destOrd="0" presId="urn:microsoft.com/office/officeart/2008/layout/LinedList"/>
    <dgm:cxn modelId="{C217C779-B46A-C14B-A8AC-A729E5E05E23}" type="presParOf" srcId="{C2261B73-4CD8-E74B-ABDC-C0C67FE0B77D}" destId="{2A637331-6457-454C-9B57-44A82DF12C09}" srcOrd="6" destOrd="0" presId="urn:microsoft.com/office/officeart/2008/layout/LinedList"/>
    <dgm:cxn modelId="{1A3B7AC8-8462-8841-B0D6-27EBE10592A1}" type="presParOf" srcId="{C2261B73-4CD8-E74B-ABDC-C0C67FE0B77D}" destId="{585142B5-D1EF-954F-B11A-66A3F957F032}" srcOrd="7" destOrd="0" presId="urn:microsoft.com/office/officeart/2008/layout/LinedList"/>
    <dgm:cxn modelId="{47092700-25A6-914B-B210-006836573CCB}" type="presParOf" srcId="{585142B5-D1EF-954F-B11A-66A3F957F032}" destId="{88518B6D-4C75-844B-AB4F-C2A2FC545E5D}" srcOrd="0" destOrd="0" presId="urn:microsoft.com/office/officeart/2008/layout/LinedList"/>
    <dgm:cxn modelId="{5DB627A2-9FB6-3840-8D2E-C182F4E822F5}" type="presParOf" srcId="{585142B5-D1EF-954F-B11A-66A3F957F032}" destId="{FBCDD7C6-E186-6247-8916-2CD301A2AFAE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747DB9D4-81BB-C746-AC14-EC0F50AAFC5B}" type="doc">
      <dgm:prSet loTypeId="urn:microsoft.com/office/officeart/2008/layout/LinedList" loCatId="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en-GB"/>
        </a:p>
      </dgm:t>
    </dgm:pt>
    <dgm:pt modelId="{1D8BE8AB-8932-4B46-B522-547F43E326F2}">
      <dgm:prSet/>
      <dgm:spPr/>
      <dgm:t>
        <a:bodyPr/>
        <a:lstStyle/>
        <a:p>
          <a:pPr>
            <a:buFont typeface="Symbol" pitchFamily="2" charset="2"/>
            <a:buChar char=""/>
          </a:pPr>
          <a:r>
            <a:rPr lang="en-GB"/>
            <a:t>Social-professional integration of youths is crucial. </a:t>
          </a:r>
          <a:endParaRPr lang="en-NA"/>
        </a:p>
      </dgm:t>
    </dgm:pt>
    <dgm:pt modelId="{5AEFC467-50E9-E544-A517-53D05ABC3B6B}" type="parTrans" cxnId="{F3C812C5-886C-E141-B512-222CFEBA8209}">
      <dgm:prSet/>
      <dgm:spPr/>
      <dgm:t>
        <a:bodyPr/>
        <a:lstStyle/>
        <a:p>
          <a:endParaRPr lang="en-GB"/>
        </a:p>
      </dgm:t>
    </dgm:pt>
    <dgm:pt modelId="{CFA018A0-9456-D34C-8A73-74BFE4A61541}" type="sibTrans" cxnId="{F3C812C5-886C-E141-B512-222CFEBA8209}">
      <dgm:prSet/>
      <dgm:spPr/>
      <dgm:t>
        <a:bodyPr/>
        <a:lstStyle/>
        <a:p>
          <a:endParaRPr lang="en-GB"/>
        </a:p>
      </dgm:t>
    </dgm:pt>
    <dgm:pt modelId="{F8755990-9E2F-8F49-B167-7FD28320B83F}">
      <dgm:prSet/>
      <dgm:spPr/>
      <dgm:t>
        <a:bodyPr/>
        <a:lstStyle/>
        <a:p>
          <a:pPr>
            <a:buFont typeface="Symbol" pitchFamily="2" charset="2"/>
            <a:buChar char=""/>
          </a:pPr>
          <a:r>
            <a:rPr lang="en-GB"/>
            <a:t>There is need  for youth  to be trained for jobs that are available in the market. </a:t>
          </a:r>
          <a:endParaRPr lang="en-NA"/>
        </a:p>
      </dgm:t>
    </dgm:pt>
    <dgm:pt modelId="{6DD980FA-CBE5-7C4E-9988-FBB15C955E44}" type="parTrans" cxnId="{AEAD5B98-079A-8F40-933B-E8D09479BBA1}">
      <dgm:prSet/>
      <dgm:spPr/>
      <dgm:t>
        <a:bodyPr/>
        <a:lstStyle/>
        <a:p>
          <a:endParaRPr lang="en-GB"/>
        </a:p>
      </dgm:t>
    </dgm:pt>
    <dgm:pt modelId="{F51E8E6B-ECA3-D842-BF63-5D1C5AB883FA}" type="sibTrans" cxnId="{AEAD5B98-079A-8F40-933B-E8D09479BBA1}">
      <dgm:prSet/>
      <dgm:spPr/>
      <dgm:t>
        <a:bodyPr/>
        <a:lstStyle/>
        <a:p>
          <a:endParaRPr lang="en-GB"/>
        </a:p>
      </dgm:t>
    </dgm:pt>
    <dgm:pt modelId="{B21519D5-4DBD-BA48-A1DC-362C2A8BBE01}">
      <dgm:prSet/>
      <dgm:spPr/>
      <dgm:t>
        <a:bodyPr/>
        <a:lstStyle/>
        <a:p>
          <a:pPr>
            <a:buFont typeface="Symbol" pitchFamily="2" charset="2"/>
            <a:buChar char=""/>
          </a:pPr>
          <a:r>
            <a:rPr lang="en-GB"/>
            <a:t>TVET programme designers should consult industry/work place before designing programs.</a:t>
          </a:r>
          <a:endParaRPr lang="en-NA"/>
        </a:p>
      </dgm:t>
    </dgm:pt>
    <dgm:pt modelId="{485F6A91-B75E-A146-A29C-4AC763A79716}" type="parTrans" cxnId="{4AC3C748-42CE-D940-9739-5A8D288C6D13}">
      <dgm:prSet/>
      <dgm:spPr/>
      <dgm:t>
        <a:bodyPr/>
        <a:lstStyle/>
        <a:p>
          <a:endParaRPr lang="en-GB"/>
        </a:p>
      </dgm:t>
    </dgm:pt>
    <dgm:pt modelId="{60F1ECCE-A6CA-3E42-A580-C11CC7547264}" type="sibTrans" cxnId="{4AC3C748-42CE-D940-9739-5A8D288C6D13}">
      <dgm:prSet/>
      <dgm:spPr/>
      <dgm:t>
        <a:bodyPr/>
        <a:lstStyle/>
        <a:p>
          <a:endParaRPr lang="en-GB"/>
        </a:p>
      </dgm:t>
    </dgm:pt>
    <dgm:pt modelId="{CAAFE58D-3191-5F46-94BE-00DC6C1CBD65}">
      <dgm:prSet/>
      <dgm:spPr/>
      <dgm:t>
        <a:bodyPr/>
        <a:lstStyle/>
        <a:p>
          <a:pPr>
            <a:buFont typeface="Symbol" pitchFamily="2" charset="2"/>
            <a:buChar char=""/>
          </a:pPr>
          <a:r>
            <a:rPr lang="en-GB"/>
            <a:t>TVET curriculum should comprise both technical skills and life skills. </a:t>
          </a:r>
          <a:endParaRPr lang="en-NA"/>
        </a:p>
      </dgm:t>
    </dgm:pt>
    <dgm:pt modelId="{09705494-F33C-FE49-9224-A084FA35E998}" type="parTrans" cxnId="{8AD335C7-3A95-484E-91C4-35806ABA1FBF}">
      <dgm:prSet/>
      <dgm:spPr/>
      <dgm:t>
        <a:bodyPr/>
        <a:lstStyle/>
        <a:p>
          <a:endParaRPr lang="en-GB"/>
        </a:p>
      </dgm:t>
    </dgm:pt>
    <dgm:pt modelId="{8E4C7F8C-14A3-6041-A050-682E28FE487D}" type="sibTrans" cxnId="{8AD335C7-3A95-484E-91C4-35806ABA1FBF}">
      <dgm:prSet/>
      <dgm:spPr/>
      <dgm:t>
        <a:bodyPr/>
        <a:lstStyle/>
        <a:p>
          <a:endParaRPr lang="en-GB"/>
        </a:p>
      </dgm:t>
    </dgm:pt>
    <dgm:pt modelId="{1431D1C3-FB49-C746-98A1-702CD884E0E8}">
      <dgm:prSet/>
      <dgm:spPr/>
      <dgm:t>
        <a:bodyPr/>
        <a:lstStyle/>
        <a:p>
          <a:pPr>
            <a:buFont typeface="Symbol" pitchFamily="2" charset="2"/>
            <a:buChar char=""/>
          </a:pPr>
          <a:r>
            <a:rPr lang="en-GB"/>
            <a:t>Social and cultural norms must be taken into consideration when designing programmes</a:t>
          </a:r>
          <a:endParaRPr lang="en-NA"/>
        </a:p>
      </dgm:t>
    </dgm:pt>
    <dgm:pt modelId="{4802EFEF-C1AE-4347-BA90-7A27E8D87400}" type="parTrans" cxnId="{3350828A-D304-FC48-98B5-E64291D1D813}">
      <dgm:prSet/>
      <dgm:spPr/>
      <dgm:t>
        <a:bodyPr/>
        <a:lstStyle/>
        <a:p>
          <a:endParaRPr lang="en-GB"/>
        </a:p>
      </dgm:t>
    </dgm:pt>
    <dgm:pt modelId="{517EF4CA-17D1-DE45-8629-665CFCAD0BCD}" type="sibTrans" cxnId="{3350828A-D304-FC48-98B5-E64291D1D813}">
      <dgm:prSet/>
      <dgm:spPr/>
      <dgm:t>
        <a:bodyPr/>
        <a:lstStyle/>
        <a:p>
          <a:endParaRPr lang="en-GB"/>
        </a:p>
      </dgm:t>
    </dgm:pt>
    <dgm:pt modelId="{5E74770F-3493-6541-8088-BADB7A2419C0}">
      <dgm:prSet/>
      <dgm:spPr/>
      <dgm:t>
        <a:bodyPr/>
        <a:lstStyle/>
        <a:p>
          <a:pPr>
            <a:buFont typeface="Symbol" pitchFamily="2" charset="2"/>
            <a:buChar char=""/>
          </a:pPr>
          <a:r>
            <a:rPr lang="en-GB"/>
            <a:t>There is need to identify professionals in industry who can profile jobs; this makes it  easier to develop training programmes.</a:t>
          </a:r>
          <a:endParaRPr lang="en-NA"/>
        </a:p>
      </dgm:t>
    </dgm:pt>
    <dgm:pt modelId="{5FD95846-92CA-B44D-A2AF-D96AAAF8C284}" type="parTrans" cxnId="{48CFD03F-4197-9543-A578-CCB35DD1BF73}">
      <dgm:prSet/>
      <dgm:spPr/>
      <dgm:t>
        <a:bodyPr/>
        <a:lstStyle/>
        <a:p>
          <a:endParaRPr lang="en-GB"/>
        </a:p>
      </dgm:t>
    </dgm:pt>
    <dgm:pt modelId="{3909ED03-0888-B14A-BBC7-8BD9783A8EB0}" type="sibTrans" cxnId="{48CFD03F-4197-9543-A578-CCB35DD1BF73}">
      <dgm:prSet/>
      <dgm:spPr/>
      <dgm:t>
        <a:bodyPr/>
        <a:lstStyle/>
        <a:p>
          <a:endParaRPr lang="en-GB"/>
        </a:p>
      </dgm:t>
    </dgm:pt>
    <dgm:pt modelId="{F9798C1F-C124-8346-BCFD-9BD21A8C0429}" type="pres">
      <dgm:prSet presAssocID="{747DB9D4-81BB-C746-AC14-EC0F50AAFC5B}" presName="vert0" presStyleCnt="0">
        <dgm:presLayoutVars>
          <dgm:dir/>
          <dgm:animOne val="branch"/>
          <dgm:animLvl val="lvl"/>
        </dgm:presLayoutVars>
      </dgm:prSet>
      <dgm:spPr/>
    </dgm:pt>
    <dgm:pt modelId="{325495B3-81F5-9D42-9D1D-608D436A60E8}" type="pres">
      <dgm:prSet presAssocID="{1D8BE8AB-8932-4B46-B522-547F43E326F2}" presName="thickLine" presStyleLbl="alignNode1" presStyleIdx="0" presStyleCnt="6"/>
      <dgm:spPr/>
    </dgm:pt>
    <dgm:pt modelId="{89A45184-B82F-4745-AC6B-1F2E18C21209}" type="pres">
      <dgm:prSet presAssocID="{1D8BE8AB-8932-4B46-B522-547F43E326F2}" presName="horz1" presStyleCnt="0"/>
      <dgm:spPr/>
    </dgm:pt>
    <dgm:pt modelId="{D0DD4825-E5C4-C64A-8912-32EDCD210180}" type="pres">
      <dgm:prSet presAssocID="{1D8BE8AB-8932-4B46-B522-547F43E326F2}" presName="tx1" presStyleLbl="revTx" presStyleIdx="0" presStyleCnt="6"/>
      <dgm:spPr/>
    </dgm:pt>
    <dgm:pt modelId="{91C16681-67C6-B34F-A4C0-DAF9DA502661}" type="pres">
      <dgm:prSet presAssocID="{1D8BE8AB-8932-4B46-B522-547F43E326F2}" presName="vert1" presStyleCnt="0"/>
      <dgm:spPr/>
    </dgm:pt>
    <dgm:pt modelId="{5974CB92-0C03-E546-8A52-34CEADE4E7D9}" type="pres">
      <dgm:prSet presAssocID="{F8755990-9E2F-8F49-B167-7FD28320B83F}" presName="thickLine" presStyleLbl="alignNode1" presStyleIdx="1" presStyleCnt="6"/>
      <dgm:spPr/>
    </dgm:pt>
    <dgm:pt modelId="{5723E1AA-1099-AF43-B600-EE0C710B9DCF}" type="pres">
      <dgm:prSet presAssocID="{F8755990-9E2F-8F49-B167-7FD28320B83F}" presName="horz1" presStyleCnt="0"/>
      <dgm:spPr/>
    </dgm:pt>
    <dgm:pt modelId="{BC108520-E169-A440-8E39-08A816726597}" type="pres">
      <dgm:prSet presAssocID="{F8755990-9E2F-8F49-B167-7FD28320B83F}" presName="tx1" presStyleLbl="revTx" presStyleIdx="1" presStyleCnt="6"/>
      <dgm:spPr/>
    </dgm:pt>
    <dgm:pt modelId="{C61427A3-9AFA-9D41-8F5E-8C201E90BFE9}" type="pres">
      <dgm:prSet presAssocID="{F8755990-9E2F-8F49-B167-7FD28320B83F}" presName="vert1" presStyleCnt="0"/>
      <dgm:spPr/>
    </dgm:pt>
    <dgm:pt modelId="{3169F1DF-3352-BC4D-8B6B-A7C440CA651E}" type="pres">
      <dgm:prSet presAssocID="{B21519D5-4DBD-BA48-A1DC-362C2A8BBE01}" presName="thickLine" presStyleLbl="alignNode1" presStyleIdx="2" presStyleCnt="6"/>
      <dgm:spPr/>
    </dgm:pt>
    <dgm:pt modelId="{595ABCB2-520A-BE42-858C-87A55A636488}" type="pres">
      <dgm:prSet presAssocID="{B21519D5-4DBD-BA48-A1DC-362C2A8BBE01}" presName="horz1" presStyleCnt="0"/>
      <dgm:spPr/>
    </dgm:pt>
    <dgm:pt modelId="{E5F6D18A-A19B-084A-9168-3342558645AA}" type="pres">
      <dgm:prSet presAssocID="{B21519D5-4DBD-BA48-A1DC-362C2A8BBE01}" presName="tx1" presStyleLbl="revTx" presStyleIdx="2" presStyleCnt="6"/>
      <dgm:spPr/>
    </dgm:pt>
    <dgm:pt modelId="{4CC7988A-C114-C44F-BF36-596BF5888530}" type="pres">
      <dgm:prSet presAssocID="{B21519D5-4DBD-BA48-A1DC-362C2A8BBE01}" presName="vert1" presStyleCnt="0"/>
      <dgm:spPr/>
    </dgm:pt>
    <dgm:pt modelId="{71A41E01-5FBF-D849-8869-EA29035C4A8E}" type="pres">
      <dgm:prSet presAssocID="{CAAFE58D-3191-5F46-94BE-00DC6C1CBD65}" presName="thickLine" presStyleLbl="alignNode1" presStyleIdx="3" presStyleCnt="6"/>
      <dgm:spPr/>
    </dgm:pt>
    <dgm:pt modelId="{42046805-660C-E640-810F-DB49DD2DD46F}" type="pres">
      <dgm:prSet presAssocID="{CAAFE58D-3191-5F46-94BE-00DC6C1CBD65}" presName="horz1" presStyleCnt="0"/>
      <dgm:spPr/>
    </dgm:pt>
    <dgm:pt modelId="{8507ABAE-45B6-164A-A941-691402698638}" type="pres">
      <dgm:prSet presAssocID="{CAAFE58D-3191-5F46-94BE-00DC6C1CBD65}" presName="tx1" presStyleLbl="revTx" presStyleIdx="3" presStyleCnt="6"/>
      <dgm:spPr/>
    </dgm:pt>
    <dgm:pt modelId="{9DEFFCF9-8B48-6744-ABCE-6155544F102D}" type="pres">
      <dgm:prSet presAssocID="{CAAFE58D-3191-5F46-94BE-00DC6C1CBD65}" presName="vert1" presStyleCnt="0"/>
      <dgm:spPr/>
    </dgm:pt>
    <dgm:pt modelId="{CFB9A32F-ABFF-E34E-A05E-B8785BFC5FBB}" type="pres">
      <dgm:prSet presAssocID="{1431D1C3-FB49-C746-98A1-702CD884E0E8}" presName="thickLine" presStyleLbl="alignNode1" presStyleIdx="4" presStyleCnt="6"/>
      <dgm:spPr/>
    </dgm:pt>
    <dgm:pt modelId="{344A845B-2ECD-2949-9B9C-32B96B214430}" type="pres">
      <dgm:prSet presAssocID="{1431D1C3-FB49-C746-98A1-702CD884E0E8}" presName="horz1" presStyleCnt="0"/>
      <dgm:spPr/>
    </dgm:pt>
    <dgm:pt modelId="{C0EAFB72-6805-5E41-9927-10372898F066}" type="pres">
      <dgm:prSet presAssocID="{1431D1C3-FB49-C746-98A1-702CD884E0E8}" presName="tx1" presStyleLbl="revTx" presStyleIdx="4" presStyleCnt="6"/>
      <dgm:spPr/>
    </dgm:pt>
    <dgm:pt modelId="{119BAF36-64F2-C14B-ACA8-18C49487B3B3}" type="pres">
      <dgm:prSet presAssocID="{1431D1C3-FB49-C746-98A1-702CD884E0E8}" presName="vert1" presStyleCnt="0"/>
      <dgm:spPr/>
    </dgm:pt>
    <dgm:pt modelId="{79504BBF-9796-7441-B477-726F48E3D844}" type="pres">
      <dgm:prSet presAssocID="{5E74770F-3493-6541-8088-BADB7A2419C0}" presName="thickLine" presStyleLbl="alignNode1" presStyleIdx="5" presStyleCnt="6"/>
      <dgm:spPr/>
    </dgm:pt>
    <dgm:pt modelId="{F32EB18E-5AB4-D041-B4A9-5C5DFD5CA5CF}" type="pres">
      <dgm:prSet presAssocID="{5E74770F-3493-6541-8088-BADB7A2419C0}" presName="horz1" presStyleCnt="0"/>
      <dgm:spPr/>
    </dgm:pt>
    <dgm:pt modelId="{8BAF34C1-8DB3-F147-9319-5B8DABB50D82}" type="pres">
      <dgm:prSet presAssocID="{5E74770F-3493-6541-8088-BADB7A2419C0}" presName="tx1" presStyleLbl="revTx" presStyleIdx="5" presStyleCnt="6"/>
      <dgm:spPr/>
    </dgm:pt>
    <dgm:pt modelId="{3BB85C77-1CFC-B941-8466-C774B7D28BD1}" type="pres">
      <dgm:prSet presAssocID="{5E74770F-3493-6541-8088-BADB7A2419C0}" presName="vert1" presStyleCnt="0"/>
      <dgm:spPr/>
    </dgm:pt>
  </dgm:ptLst>
  <dgm:cxnLst>
    <dgm:cxn modelId="{6B777A0D-30C1-B444-AAE7-6FBCF0E86861}" type="presOf" srcId="{1431D1C3-FB49-C746-98A1-702CD884E0E8}" destId="{C0EAFB72-6805-5E41-9927-10372898F066}" srcOrd="0" destOrd="0" presId="urn:microsoft.com/office/officeart/2008/layout/LinedList"/>
    <dgm:cxn modelId="{B697FC3E-12C6-B24A-9E85-118B0EA5A64D}" type="presOf" srcId="{B21519D5-4DBD-BA48-A1DC-362C2A8BBE01}" destId="{E5F6D18A-A19B-084A-9168-3342558645AA}" srcOrd="0" destOrd="0" presId="urn:microsoft.com/office/officeart/2008/layout/LinedList"/>
    <dgm:cxn modelId="{48CFD03F-4197-9543-A578-CCB35DD1BF73}" srcId="{747DB9D4-81BB-C746-AC14-EC0F50AAFC5B}" destId="{5E74770F-3493-6541-8088-BADB7A2419C0}" srcOrd="5" destOrd="0" parTransId="{5FD95846-92CA-B44D-A2AF-D96AAAF8C284}" sibTransId="{3909ED03-0888-B14A-BBC7-8BD9783A8EB0}"/>
    <dgm:cxn modelId="{4AC3C748-42CE-D940-9739-5A8D288C6D13}" srcId="{747DB9D4-81BB-C746-AC14-EC0F50AAFC5B}" destId="{B21519D5-4DBD-BA48-A1DC-362C2A8BBE01}" srcOrd="2" destOrd="0" parTransId="{485F6A91-B75E-A146-A29C-4AC763A79716}" sibTransId="{60F1ECCE-A6CA-3E42-A580-C11CC7547264}"/>
    <dgm:cxn modelId="{ED833B54-BF54-0D4E-A8DC-10F5BADC7086}" type="presOf" srcId="{747DB9D4-81BB-C746-AC14-EC0F50AAFC5B}" destId="{F9798C1F-C124-8346-BCFD-9BD21A8C0429}" srcOrd="0" destOrd="0" presId="urn:microsoft.com/office/officeart/2008/layout/LinedList"/>
    <dgm:cxn modelId="{EE64B159-0CBD-3944-AEC5-7152DA37D585}" type="presOf" srcId="{1D8BE8AB-8932-4B46-B522-547F43E326F2}" destId="{D0DD4825-E5C4-C64A-8912-32EDCD210180}" srcOrd="0" destOrd="0" presId="urn:microsoft.com/office/officeart/2008/layout/LinedList"/>
    <dgm:cxn modelId="{08C5796C-83A4-E649-9EF9-682A54BEE9E5}" type="presOf" srcId="{F8755990-9E2F-8F49-B167-7FD28320B83F}" destId="{BC108520-E169-A440-8E39-08A816726597}" srcOrd="0" destOrd="0" presId="urn:microsoft.com/office/officeart/2008/layout/LinedList"/>
    <dgm:cxn modelId="{3350828A-D304-FC48-98B5-E64291D1D813}" srcId="{747DB9D4-81BB-C746-AC14-EC0F50AAFC5B}" destId="{1431D1C3-FB49-C746-98A1-702CD884E0E8}" srcOrd="4" destOrd="0" parTransId="{4802EFEF-C1AE-4347-BA90-7A27E8D87400}" sibTransId="{517EF4CA-17D1-DE45-8629-665CFCAD0BCD}"/>
    <dgm:cxn modelId="{AEAD5B98-079A-8F40-933B-E8D09479BBA1}" srcId="{747DB9D4-81BB-C746-AC14-EC0F50AAFC5B}" destId="{F8755990-9E2F-8F49-B167-7FD28320B83F}" srcOrd="1" destOrd="0" parTransId="{6DD980FA-CBE5-7C4E-9988-FBB15C955E44}" sibTransId="{F51E8E6B-ECA3-D842-BF63-5D1C5AB883FA}"/>
    <dgm:cxn modelId="{FE8C80B9-63BA-A945-8153-14B75CFE0A5A}" type="presOf" srcId="{5E74770F-3493-6541-8088-BADB7A2419C0}" destId="{8BAF34C1-8DB3-F147-9319-5B8DABB50D82}" srcOrd="0" destOrd="0" presId="urn:microsoft.com/office/officeart/2008/layout/LinedList"/>
    <dgm:cxn modelId="{F3C812C5-886C-E141-B512-222CFEBA8209}" srcId="{747DB9D4-81BB-C746-AC14-EC0F50AAFC5B}" destId="{1D8BE8AB-8932-4B46-B522-547F43E326F2}" srcOrd="0" destOrd="0" parTransId="{5AEFC467-50E9-E544-A517-53D05ABC3B6B}" sibTransId="{CFA018A0-9456-D34C-8A73-74BFE4A61541}"/>
    <dgm:cxn modelId="{8AD335C7-3A95-484E-91C4-35806ABA1FBF}" srcId="{747DB9D4-81BB-C746-AC14-EC0F50AAFC5B}" destId="{CAAFE58D-3191-5F46-94BE-00DC6C1CBD65}" srcOrd="3" destOrd="0" parTransId="{09705494-F33C-FE49-9224-A084FA35E998}" sibTransId="{8E4C7F8C-14A3-6041-A050-682E28FE487D}"/>
    <dgm:cxn modelId="{E05C68C7-9DFC-E54D-B226-1DE78543B626}" type="presOf" srcId="{CAAFE58D-3191-5F46-94BE-00DC6C1CBD65}" destId="{8507ABAE-45B6-164A-A941-691402698638}" srcOrd="0" destOrd="0" presId="urn:microsoft.com/office/officeart/2008/layout/LinedList"/>
    <dgm:cxn modelId="{3557F810-9460-8242-AFB6-5F49BAD3278B}" type="presParOf" srcId="{F9798C1F-C124-8346-BCFD-9BD21A8C0429}" destId="{325495B3-81F5-9D42-9D1D-608D436A60E8}" srcOrd="0" destOrd="0" presId="urn:microsoft.com/office/officeart/2008/layout/LinedList"/>
    <dgm:cxn modelId="{DC90A26C-C841-4B4B-98FB-B397867B42C0}" type="presParOf" srcId="{F9798C1F-C124-8346-BCFD-9BD21A8C0429}" destId="{89A45184-B82F-4745-AC6B-1F2E18C21209}" srcOrd="1" destOrd="0" presId="urn:microsoft.com/office/officeart/2008/layout/LinedList"/>
    <dgm:cxn modelId="{2CBBCFB8-A425-9F43-AC9B-2E10A973414C}" type="presParOf" srcId="{89A45184-B82F-4745-AC6B-1F2E18C21209}" destId="{D0DD4825-E5C4-C64A-8912-32EDCD210180}" srcOrd="0" destOrd="0" presId="urn:microsoft.com/office/officeart/2008/layout/LinedList"/>
    <dgm:cxn modelId="{1F05E6BF-40F6-9045-AAD7-9D60DC431814}" type="presParOf" srcId="{89A45184-B82F-4745-AC6B-1F2E18C21209}" destId="{91C16681-67C6-B34F-A4C0-DAF9DA502661}" srcOrd="1" destOrd="0" presId="urn:microsoft.com/office/officeart/2008/layout/LinedList"/>
    <dgm:cxn modelId="{7DB59FAB-E372-0544-8A9D-204DD31F4572}" type="presParOf" srcId="{F9798C1F-C124-8346-BCFD-9BD21A8C0429}" destId="{5974CB92-0C03-E546-8A52-34CEADE4E7D9}" srcOrd="2" destOrd="0" presId="urn:microsoft.com/office/officeart/2008/layout/LinedList"/>
    <dgm:cxn modelId="{0D07E311-B01F-8A45-9953-2413EF24D27B}" type="presParOf" srcId="{F9798C1F-C124-8346-BCFD-9BD21A8C0429}" destId="{5723E1AA-1099-AF43-B600-EE0C710B9DCF}" srcOrd="3" destOrd="0" presId="urn:microsoft.com/office/officeart/2008/layout/LinedList"/>
    <dgm:cxn modelId="{A936F53E-9A01-5C41-B58D-F21A54E8314D}" type="presParOf" srcId="{5723E1AA-1099-AF43-B600-EE0C710B9DCF}" destId="{BC108520-E169-A440-8E39-08A816726597}" srcOrd="0" destOrd="0" presId="urn:microsoft.com/office/officeart/2008/layout/LinedList"/>
    <dgm:cxn modelId="{391133C6-CE0C-C14C-9B75-EF82E98C1992}" type="presParOf" srcId="{5723E1AA-1099-AF43-B600-EE0C710B9DCF}" destId="{C61427A3-9AFA-9D41-8F5E-8C201E90BFE9}" srcOrd="1" destOrd="0" presId="urn:microsoft.com/office/officeart/2008/layout/LinedList"/>
    <dgm:cxn modelId="{E26DEE11-3547-2B43-968A-70E6C5973508}" type="presParOf" srcId="{F9798C1F-C124-8346-BCFD-9BD21A8C0429}" destId="{3169F1DF-3352-BC4D-8B6B-A7C440CA651E}" srcOrd="4" destOrd="0" presId="urn:microsoft.com/office/officeart/2008/layout/LinedList"/>
    <dgm:cxn modelId="{815EC650-AC95-714A-9630-4AC86333B3D8}" type="presParOf" srcId="{F9798C1F-C124-8346-BCFD-9BD21A8C0429}" destId="{595ABCB2-520A-BE42-858C-87A55A636488}" srcOrd="5" destOrd="0" presId="urn:microsoft.com/office/officeart/2008/layout/LinedList"/>
    <dgm:cxn modelId="{BF20749B-6071-BD49-BACB-4023B7F3EA7D}" type="presParOf" srcId="{595ABCB2-520A-BE42-858C-87A55A636488}" destId="{E5F6D18A-A19B-084A-9168-3342558645AA}" srcOrd="0" destOrd="0" presId="urn:microsoft.com/office/officeart/2008/layout/LinedList"/>
    <dgm:cxn modelId="{882060F7-F079-A948-A903-80B3878359E4}" type="presParOf" srcId="{595ABCB2-520A-BE42-858C-87A55A636488}" destId="{4CC7988A-C114-C44F-BF36-596BF5888530}" srcOrd="1" destOrd="0" presId="urn:microsoft.com/office/officeart/2008/layout/LinedList"/>
    <dgm:cxn modelId="{CEA09E45-B31A-E849-81B6-AA1662DC7D7F}" type="presParOf" srcId="{F9798C1F-C124-8346-BCFD-9BD21A8C0429}" destId="{71A41E01-5FBF-D849-8869-EA29035C4A8E}" srcOrd="6" destOrd="0" presId="urn:microsoft.com/office/officeart/2008/layout/LinedList"/>
    <dgm:cxn modelId="{984674F4-0512-1346-9FBF-3804227F76DE}" type="presParOf" srcId="{F9798C1F-C124-8346-BCFD-9BD21A8C0429}" destId="{42046805-660C-E640-810F-DB49DD2DD46F}" srcOrd="7" destOrd="0" presId="urn:microsoft.com/office/officeart/2008/layout/LinedList"/>
    <dgm:cxn modelId="{59F480C9-6B15-BF4A-B074-309874E727F9}" type="presParOf" srcId="{42046805-660C-E640-810F-DB49DD2DD46F}" destId="{8507ABAE-45B6-164A-A941-691402698638}" srcOrd="0" destOrd="0" presId="urn:microsoft.com/office/officeart/2008/layout/LinedList"/>
    <dgm:cxn modelId="{439ED9F3-2972-5D47-8C9B-B804343AB641}" type="presParOf" srcId="{42046805-660C-E640-810F-DB49DD2DD46F}" destId="{9DEFFCF9-8B48-6744-ABCE-6155544F102D}" srcOrd="1" destOrd="0" presId="urn:microsoft.com/office/officeart/2008/layout/LinedList"/>
    <dgm:cxn modelId="{D74C9BEB-5358-6C47-A469-8B889FB04C82}" type="presParOf" srcId="{F9798C1F-C124-8346-BCFD-9BD21A8C0429}" destId="{CFB9A32F-ABFF-E34E-A05E-B8785BFC5FBB}" srcOrd="8" destOrd="0" presId="urn:microsoft.com/office/officeart/2008/layout/LinedList"/>
    <dgm:cxn modelId="{46DE5FDD-181C-C049-9E30-75A87D6B6F51}" type="presParOf" srcId="{F9798C1F-C124-8346-BCFD-9BD21A8C0429}" destId="{344A845B-2ECD-2949-9B9C-32B96B214430}" srcOrd="9" destOrd="0" presId="urn:microsoft.com/office/officeart/2008/layout/LinedList"/>
    <dgm:cxn modelId="{7F6DD648-234F-7147-84D6-2A96287A0DCD}" type="presParOf" srcId="{344A845B-2ECD-2949-9B9C-32B96B214430}" destId="{C0EAFB72-6805-5E41-9927-10372898F066}" srcOrd="0" destOrd="0" presId="urn:microsoft.com/office/officeart/2008/layout/LinedList"/>
    <dgm:cxn modelId="{F0E50F8D-A011-F54F-B2A7-4D7BBE9B2AD3}" type="presParOf" srcId="{344A845B-2ECD-2949-9B9C-32B96B214430}" destId="{119BAF36-64F2-C14B-ACA8-18C49487B3B3}" srcOrd="1" destOrd="0" presId="urn:microsoft.com/office/officeart/2008/layout/LinedList"/>
    <dgm:cxn modelId="{2BD8BFBE-BC79-9640-A238-682B4B8AF0C0}" type="presParOf" srcId="{F9798C1F-C124-8346-BCFD-9BD21A8C0429}" destId="{79504BBF-9796-7441-B477-726F48E3D844}" srcOrd="10" destOrd="0" presId="urn:microsoft.com/office/officeart/2008/layout/LinedList"/>
    <dgm:cxn modelId="{412DA436-B20B-8F4A-959D-388732947FCD}" type="presParOf" srcId="{F9798C1F-C124-8346-BCFD-9BD21A8C0429}" destId="{F32EB18E-5AB4-D041-B4A9-5C5DFD5CA5CF}" srcOrd="11" destOrd="0" presId="urn:microsoft.com/office/officeart/2008/layout/LinedList"/>
    <dgm:cxn modelId="{F6260B80-381D-C640-8EAC-4FF3D9EA27E0}" type="presParOf" srcId="{F32EB18E-5AB4-D041-B4A9-5C5DFD5CA5CF}" destId="{8BAF34C1-8DB3-F147-9319-5B8DABB50D82}" srcOrd="0" destOrd="0" presId="urn:microsoft.com/office/officeart/2008/layout/LinedList"/>
    <dgm:cxn modelId="{A92DFCFB-5100-244D-8CD8-46CD20D7158F}" type="presParOf" srcId="{F32EB18E-5AB4-D041-B4A9-5C5DFD5CA5CF}" destId="{3BB85C77-1CFC-B941-8466-C774B7D28BD1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755B55BF-783C-DD49-B7FC-0B6EEDA5F301}" type="doc">
      <dgm:prSet loTypeId="urn:microsoft.com/office/officeart/2008/layout/LinedList" loCatId="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en-GB"/>
        </a:p>
      </dgm:t>
    </dgm:pt>
    <dgm:pt modelId="{18F9FCFA-0CB7-5541-B0E2-3C1A718F6433}">
      <dgm:prSet/>
      <dgm:spPr/>
      <dgm:t>
        <a:bodyPr/>
        <a:lstStyle/>
        <a:p>
          <a:pPr>
            <a:buFont typeface="Symbol" pitchFamily="2" charset="2"/>
            <a:buChar char=""/>
          </a:pPr>
          <a:r>
            <a:rPr lang="en-GB"/>
            <a:t>We can achieve the internationalisation of the TVET curriculum by benchmarking with international partners when designing new programmes or undertaking curriculum transformation. Therefore establish global partnerships. </a:t>
          </a:r>
          <a:endParaRPr lang="en-NA"/>
        </a:p>
      </dgm:t>
    </dgm:pt>
    <dgm:pt modelId="{A7AA8DF6-4FB4-9B48-AD5F-19AE07645C72}" type="parTrans" cxnId="{1EBFEFFE-1BCD-2D4C-A79A-5F42D2462E59}">
      <dgm:prSet/>
      <dgm:spPr/>
      <dgm:t>
        <a:bodyPr/>
        <a:lstStyle/>
        <a:p>
          <a:endParaRPr lang="en-GB"/>
        </a:p>
      </dgm:t>
    </dgm:pt>
    <dgm:pt modelId="{EDE31EBF-7C4B-E148-8D4A-4759B4787416}" type="sibTrans" cxnId="{1EBFEFFE-1BCD-2D4C-A79A-5F42D2462E59}">
      <dgm:prSet/>
      <dgm:spPr/>
      <dgm:t>
        <a:bodyPr/>
        <a:lstStyle/>
        <a:p>
          <a:endParaRPr lang="en-GB"/>
        </a:p>
      </dgm:t>
    </dgm:pt>
    <dgm:pt modelId="{A6D3A8B5-EAB6-C442-BA39-A35A62719ABC}">
      <dgm:prSet/>
      <dgm:spPr/>
      <dgm:t>
        <a:bodyPr/>
        <a:lstStyle/>
        <a:p>
          <a:pPr>
            <a:buFont typeface="Symbol" pitchFamily="2" charset="2"/>
            <a:buChar char=""/>
          </a:pPr>
          <a:r>
            <a:rPr lang="en-GB"/>
            <a:t>It is important to include digitalisation skills for learners in TVET programmes, and to learn from countries that have successfully incorporated digitalization in TVET. </a:t>
          </a:r>
          <a:endParaRPr lang="en-NA"/>
        </a:p>
      </dgm:t>
    </dgm:pt>
    <dgm:pt modelId="{B80F11BA-4C3B-D94A-9762-505E78A7203F}" type="parTrans" cxnId="{86A5DBE6-AE07-C748-A59C-C43862E1575A}">
      <dgm:prSet/>
      <dgm:spPr/>
      <dgm:t>
        <a:bodyPr/>
        <a:lstStyle/>
        <a:p>
          <a:endParaRPr lang="en-GB"/>
        </a:p>
      </dgm:t>
    </dgm:pt>
    <dgm:pt modelId="{2503EAD7-AC9C-214C-9085-6156627466FD}" type="sibTrans" cxnId="{86A5DBE6-AE07-C748-A59C-C43862E1575A}">
      <dgm:prSet/>
      <dgm:spPr/>
      <dgm:t>
        <a:bodyPr/>
        <a:lstStyle/>
        <a:p>
          <a:endParaRPr lang="en-GB"/>
        </a:p>
      </dgm:t>
    </dgm:pt>
    <dgm:pt modelId="{BBE7BABC-8942-6B41-8256-947637012E0D}">
      <dgm:prSet/>
      <dgm:spPr/>
      <dgm:t>
        <a:bodyPr/>
        <a:lstStyle/>
        <a:p>
          <a:pPr>
            <a:buFont typeface="Symbol" pitchFamily="2" charset="2"/>
            <a:buChar char=""/>
          </a:pPr>
          <a:r>
            <a:rPr lang="en-GB"/>
            <a:t>TVET institutions should rationalise the numbers of TVET trainees versus the available equipment to produce quality graduates. </a:t>
          </a:r>
          <a:endParaRPr lang="en-NA"/>
        </a:p>
      </dgm:t>
    </dgm:pt>
    <dgm:pt modelId="{35A29E17-B088-D14B-B7C8-56296D802924}" type="parTrans" cxnId="{E174E4F0-66C3-E94E-8B8A-BEE879A06805}">
      <dgm:prSet/>
      <dgm:spPr/>
      <dgm:t>
        <a:bodyPr/>
        <a:lstStyle/>
        <a:p>
          <a:endParaRPr lang="en-GB"/>
        </a:p>
      </dgm:t>
    </dgm:pt>
    <dgm:pt modelId="{0545F3BA-773F-3940-9B27-859FB3F6A180}" type="sibTrans" cxnId="{E174E4F0-66C3-E94E-8B8A-BEE879A06805}">
      <dgm:prSet/>
      <dgm:spPr/>
      <dgm:t>
        <a:bodyPr/>
        <a:lstStyle/>
        <a:p>
          <a:endParaRPr lang="en-GB"/>
        </a:p>
      </dgm:t>
    </dgm:pt>
    <dgm:pt modelId="{42E10A5C-6697-E64D-B7B8-9123ABE4A4AB}">
      <dgm:prSet/>
      <dgm:spPr/>
      <dgm:t>
        <a:bodyPr/>
        <a:lstStyle/>
        <a:p>
          <a:pPr>
            <a:buFont typeface="Symbol" pitchFamily="2" charset="2"/>
            <a:buChar char=""/>
          </a:pPr>
          <a:r>
            <a:rPr lang="en-GB"/>
            <a:t>There is need to integrate people living with disabilities  and  work with government and non-governmental agencies to include people living with disabilities.</a:t>
          </a:r>
          <a:endParaRPr lang="en-NA"/>
        </a:p>
      </dgm:t>
    </dgm:pt>
    <dgm:pt modelId="{F886FC6D-4A74-8946-9BF7-8E542D7FAD77}" type="parTrans" cxnId="{E0D1D6E1-4A8D-4A41-B047-6E0271D280DF}">
      <dgm:prSet/>
      <dgm:spPr/>
      <dgm:t>
        <a:bodyPr/>
        <a:lstStyle/>
        <a:p>
          <a:endParaRPr lang="en-GB"/>
        </a:p>
      </dgm:t>
    </dgm:pt>
    <dgm:pt modelId="{DC7259B7-851C-4B41-A13F-E6B8ADA5BF2B}" type="sibTrans" cxnId="{E0D1D6E1-4A8D-4A41-B047-6E0271D280DF}">
      <dgm:prSet/>
      <dgm:spPr/>
      <dgm:t>
        <a:bodyPr/>
        <a:lstStyle/>
        <a:p>
          <a:endParaRPr lang="en-GB"/>
        </a:p>
      </dgm:t>
    </dgm:pt>
    <dgm:pt modelId="{108376D6-DD96-3F45-A6A2-B99EBE706523}">
      <dgm:prSet/>
      <dgm:spPr/>
      <dgm:t>
        <a:bodyPr/>
        <a:lstStyle/>
        <a:p>
          <a:pPr>
            <a:buFont typeface="Symbol" pitchFamily="2" charset="2"/>
            <a:buChar char=""/>
          </a:pPr>
          <a:r>
            <a:rPr lang="en-GB"/>
            <a:t>The education system must “catch” learner while they are young in order to develop interest in TVET programs later in life. </a:t>
          </a:r>
          <a:endParaRPr lang="en-NA"/>
        </a:p>
      </dgm:t>
    </dgm:pt>
    <dgm:pt modelId="{2DCE44BD-E887-564D-8812-465BE978DF27}" type="parTrans" cxnId="{7130208E-5B0C-6C44-BB98-7089E7D85FB5}">
      <dgm:prSet/>
      <dgm:spPr/>
      <dgm:t>
        <a:bodyPr/>
        <a:lstStyle/>
        <a:p>
          <a:endParaRPr lang="en-GB"/>
        </a:p>
      </dgm:t>
    </dgm:pt>
    <dgm:pt modelId="{7D6ABF71-C557-6C4A-A63D-92F1FA1A3E94}" type="sibTrans" cxnId="{7130208E-5B0C-6C44-BB98-7089E7D85FB5}">
      <dgm:prSet/>
      <dgm:spPr/>
      <dgm:t>
        <a:bodyPr/>
        <a:lstStyle/>
        <a:p>
          <a:endParaRPr lang="en-GB"/>
        </a:p>
      </dgm:t>
    </dgm:pt>
    <dgm:pt modelId="{1CD01640-C893-8A42-AD7C-1AE1416EBDE0}" type="pres">
      <dgm:prSet presAssocID="{755B55BF-783C-DD49-B7FC-0B6EEDA5F301}" presName="vert0" presStyleCnt="0">
        <dgm:presLayoutVars>
          <dgm:dir/>
          <dgm:animOne val="branch"/>
          <dgm:animLvl val="lvl"/>
        </dgm:presLayoutVars>
      </dgm:prSet>
      <dgm:spPr/>
    </dgm:pt>
    <dgm:pt modelId="{452B6A73-23AA-A945-B5CC-01CC97E21D56}" type="pres">
      <dgm:prSet presAssocID="{18F9FCFA-0CB7-5541-B0E2-3C1A718F6433}" presName="thickLine" presStyleLbl="alignNode1" presStyleIdx="0" presStyleCnt="5"/>
      <dgm:spPr/>
    </dgm:pt>
    <dgm:pt modelId="{2D50AE2D-7874-AE49-95BB-60616DC29B8C}" type="pres">
      <dgm:prSet presAssocID="{18F9FCFA-0CB7-5541-B0E2-3C1A718F6433}" presName="horz1" presStyleCnt="0"/>
      <dgm:spPr/>
    </dgm:pt>
    <dgm:pt modelId="{597A95F5-4081-BE47-A1C4-8679FEFF0A5C}" type="pres">
      <dgm:prSet presAssocID="{18F9FCFA-0CB7-5541-B0E2-3C1A718F6433}" presName="tx1" presStyleLbl="revTx" presStyleIdx="0" presStyleCnt="5"/>
      <dgm:spPr/>
    </dgm:pt>
    <dgm:pt modelId="{6E4F23A4-460F-9D4C-A45E-5DE2726195F4}" type="pres">
      <dgm:prSet presAssocID="{18F9FCFA-0CB7-5541-B0E2-3C1A718F6433}" presName="vert1" presStyleCnt="0"/>
      <dgm:spPr/>
    </dgm:pt>
    <dgm:pt modelId="{6C3C69DA-AB0F-5C4D-964E-38BA44CC791C}" type="pres">
      <dgm:prSet presAssocID="{A6D3A8B5-EAB6-C442-BA39-A35A62719ABC}" presName="thickLine" presStyleLbl="alignNode1" presStyleIdx="1" presStyleCnt="5"/>
      <dgm:spPr/>
    </dgm:pt>
    <dgm:pt modelId="{2393DCF4-B08E-024E-AEBC-7C56B4645A8A}" type="pres">
      <dgm:prSet presAssocID="{A6D3A8B5-EAB6-C442-BA39-A35A62719ABC}" presName="horz1" presStyleCnt="0"/>
      <dgm:spPr/>
    </dgm:pt>
    <dgm:pt modelId="{1669EC31-EF30-7648-93C6-AD91EAEF46D2}" type="pres">
      <dgm:prSet presAssocID="{A6D3A8B5-EAB6-C442-BA39-A35A62719ABC}" presName="tx1" presStyleLbl="revTx" presStyleIdx="1" presStyleCnt="5"/>
      <dgm:spPr/>
    </dgm:pt>
    <dgm:pt modelId="{CAE3F7C0-467E-C54F-B80B-3B0CC71E4009}" type="pres">
      <dgm:prSet presAssocID="{A6D3A8B5-EAB6-C442-BA39-A35A62719ABC}" presName="vert1" presStyleCnt="0"/>
      <dgm:spPr/>
    </dgm:pt>
    <dgm:pt modelId="{E87EC092-0184-034E-B0C8-3FAA87A65E36}" type="pres">
      <dgm:prSet presAssocID="{BBE7BABC-8942-6B41-8256-947637012E0D}" presName="thickLine" presStyleLbl="alignNode1" presStyleIdx="2" presStyleCnt="5"/>
      <dgm:spPr/>
    </dgm:pt>
    <dgm:pt modelId="{6A4320B9-5535-8D48-A4A4-85766C392DE5}" type="pres">
      <dgm:prSet presAssocID="{BBE7BABC-8942-6B41-8256-947637012E0D}" presName="horz1" presStyleCnt="0"/>
      <dgm:spPr/>
    </dgm:pt>
    <dgm:pt modelId="{9562E2A9-DC13-8741-9C73-0E78FD506D7A}" type="pres">
      <dgm:prSet presAssocID="{BBE7BABC-8942-6B41-8256-947637012E0D}" presName="tx1" presStyleLbl="revTx" presStyleIdx="2" presStyleCnt="5"/>
      <dgm:spPr/>
    </dgm:pt>
    <dgm:pt modelId="{5B5F8B62-D6F2-E741-BC3C-D9CA7CCDFFBE}" type="pres">
      <dgm:prSet presAssocID="{BBE7BABC-8942-6B41-8256-947637012E0D}" presName="vert1" presStyleCnt="0"/>
      <dgm:spPr/>
    </dgm:pt>
    <dgm:pt modelId="{165D92A4-8D7C-5546-B26A-2DD71FDBF1FD}" type="pres">
      <dgm:prSet presAssocID="{42E10A5C-6697-E64D-B7B8-9123ABE4A4AB}" presName="thickLine" presStyleLbl="alignNode1" presStyleIdx="3" presStyleCnt="5"/>
      <dgm:spPr/>
    </dgm:pt>
    <dgm:pt modelId="{2F7B82FD-6B3D-6448-9F5C-6D5A74EA12C3}" type="pres">
      <dgm:prSet presAssocID="{42E10A5C-6697-E64D-B7B8-9123ABE4A4AB}" presName="horz1" presStyleCnt="0"/>
      <dgm:spPr/>
    </dgm:pt>
    <dgm:pt modelId="{56DE596F-FCA5-8147-9B57-3CB183757199}" type="pres">
      <dgm:prSet presAssocID="{42E10A5C-6697-E64D-B7B8-9123ABE4A4AB}" presName="tx1" presStyleLbl="revTx" presStyleIdx="3" presStyleCnt="5"/>
      <dgm:spPr/>
    </dgm:pt>
    <dgm:pt modelId="{F9C10941-F626-6148-898C-82C84E03A419}" type="pres">
      <dgm:prSet presAssocID="{42E10A5C-6697-E64D-B7B8-9123ABE4A4AB}" presName="vert1" presStyleCnt="0"/>
      <dgm:spPr/>
    </dgm:pt>
    <dgm:pt modelId="{93F66B8B-1907-F94A-B255-DB22843865FB}" type="pres">
      <dgm:prSet presAssocID="{108376D6-DD96-3F45-A6A2-B99EBE706523}" presName="thickLine" presStyleLbl="alignNode1" presStyleIdx="4" presStyleCnt="5"/>
      <dgm:spPr/>
    </dgm:pt>
    <dgm:pt modelId="{8948E4C6-ED80-4E4C-A1FD-E117649158DE}" type="pres">
      <dgm:prSet presAssocID="{108376D6-DD96-3F45-A6A2-B99EBE706523}" presName="horz1" presStyleCnt="0"/>
      <dgm:spPr/>
    </dgm:pt>
    <dgm:pt modelId="{1B61D74C-843A-3D44-BDE2-56C1EF5EC111}" type="pres">
      <dgm:prSet presAssocID="{108376D6-DD96-3F45-A6A2-B99EBE706523}" presName="tx1" presStyleLbl="revTx" presStyleIdx="4" presStyleCnt="5"/>
      <dgm:spPr/>
    </dgm:pt>
    <dgm:pt modelId="{2B65ED32-3062-7F46-BDAF-1DDC8DD4EBBD}" type="pres">
      <dgm:prSet presAssocID="{108376D6-DD96-3F45-A6A2-B99EBE706523}" presName="vert1" presStyleCnt="0"/>
      <dgm:spPr/>
    </dgm:pt>
  </dgm:ptLst>
  <dgm:cxnLst>
    <dgm:cxn modelId="{7B019029-6D4F-204C-9220-4BC29011B365}" type="presOf" srcId="{BBE7BABC-8942-6B41-8256-947637012E0D}" destId="{9562E2A9-DC13-8741-9C73-0E78FD506D7A}" srcOrd="0" destOrd="0" presId="urn:microsoft.com/office/officeart/2008/layout/LinedList"/>
    <dgm:cxn modelId="{DCB2BF4F-70DA-BF42-A6D9-9AE89735F39A}" type="presOf" srcId="{755B55BF-783C-DD49-B7FC-0B6EEDA5F301}" destId="{1CD01640-C893-8A42-AD7C-1AE1416EBDE0}" srcOrd="0" destOrd="0" presId="urn:microsoft.com/office/officeart/2008/layout/LinedList"/>
    <dgm:cxn modelId="{7130208E-5B0C-6C44-BB98-7089E7D85FB5}" srcId="{755B55BF-783C-DD49-B7FC-0B6EEDA5F301}" destId="{108376D6-DD96-3F45-A6A2-B99EBE706523}" srcOrd="4" destOrd="0" parTransId="{2DCE44BD-E887-564D-8812-465BE978DF27}" sibTransId="{7D6ABF71-C557-6C4A-A63D-92F1FA1A3E94}"/>
    <dgm:cxn modelId="{77C3ACD6-8E22-8B4C-B6D7-3025DE9CABAF}" type="presOf" srcId="{18F9FCFA-0CB7-5541-B0E2-3C1A718F6433}" destId="{597A95F5-4081-BE47-A1C4-8679FEFF0A5C}" srcOrd="0" destOrd="0" presId="urn:microsoft.com/office/officeart/2008/layout/LinedList"/>
    <dgm:cxn modelId="{E0D1D6E1-4A8D-4A41-B047-6E0271D280DF}" srcId="{755B55BF-783C-DD49-B7FC-0B6EEDA5F301}" destId="{42E10A5C-6697-E64D-B7B8-9123ABE4A4AB}" srcOrd="3" destOrd="0" parTransId="{F886FC6D-4A74-8946-9BF7-8E542D7FAD77}" sibTransId="{DC7259B7-851C-4B41-A13F-E6B8ADA5BF2B}"/>
    <dgm:cxn modelId="{91DF45E5-9926-274E-A030-A33FE88809E4}" type="presOf" srcId="{42E10A5C-6697-E64D-B7B8-9123ABE4A4AB}" destId="{56DE596F-FCA5-8147-9B57-3CB183757199}" srcOrd="0" destOrd="0" presId="urn:microsoft.com/office/officeart/2008/layout/LinedList"/>
    <dgm:cxn modelId="{86A5DBE6-AE07-C748-A59C-C43862E1575A}" srcId="{755B55BF-783C-DD49-B7FC-0B6EEDA5F301}" destId="{A6D3A8B5-EAB6-C442-BA39-A35A62719ABC}" srcOrd="1" destOrd="0" parTransId="{B80F11BA-4C3B-D94A-9762-505E78A7203F}" sibTransId="{2503EAD7-AC9C-214C-9085-6156627466FD}"/>
    <dgm:cxn modelId="{E174E4F0-66C3-E94E-8B8A-BEE879A06805}" srcId="{755B55BF-783C-DD49-B7FC-0B6EEDA5F301}" destId="{BBE7BABC-8942-6B41-8256-947637012E0D}" srcOrd="2" destOrd="0" parTransId="{35A29E17-B088-D14B-B7C8-56296D802924}" sibTransId="{0545F3BA-773F-3940-9B27-859FB3F6A180}"/>
    <dgm:cxn modelId="{F0E2DDF8-D7A3-F94F-84F4-7DC6781DE3FB}" type="presOf" srcId="{A6D3A8B5-EAB6-C442-BA39-A35A62719ABC}" destId="{1669EC31-EF30-7648-93C6-AD91EAEF46D2}" srcOrd="0" destOrd="0" presId="urn:microsoft.com/office/officeart/2008/layout/LinedList"/>
    <dgm:cxn modelId="{EC7419FD-37B0-3041-AECE-6BD494CB4E26}" type="presOf" srcId="{108376D6-DD96-3F45-A6A2-B99EBE706523}" destId="{1B61D74C-843A-3D44-BDE2-56C1EF5EC111}" srcOrd="0" destOrd="0" presId="urn:microsoft.com/office/officeart/2008/layout/LinedList"/>
    <dgm:cxn modelId="{1EBFEFFE-1BCD-2D4C-A79A-5F42D2462E59}" srcId="{755B55BF-783C-DD49-B7FC-0B6EEDA5F301}" destId="{18F9FCFA-0CB7-5541-B0E2-3C1A718F6433}" srcOrd="0" destOrd="0" parTransId="{A7AA8DF6-4FB4-9B48-AD5F-19AE07645C72}" sibTransId="{EDE31EBF-7C4B-E148-8D4A-4759B4787416}"/>
    <dgm:cxn modelId="{3A8C42AA-5D31-F147-9FDF-5F45860FF775}" type="presParOf" srcId="{1CD01640-C893-8A42-AD7C-1AE1416EBDE0}" destId="{452B6A73-23AA-A945-B5CC-01CC97E21D56}" srcOrd="0" destOrd="0" presId="urn:microsoft.com/office/officeart/2008/layout/LinedList"/>
    <dgm:cxn modelId="{466F08E7-5F9C-4C42-A3E0-8A714D95AF01}" type="presParOf" srcId="{1CD01640-C893-8A42-AD7C-1AE1416EBDE0}" destId="{2D50AE2D-7874-AE49-95BB-60616DC29B8C}" srcOrd="1" destOrd="0" presId="urn:microsoft.com/office/officeart/2008/layout/LinedList"/>
    <dgm:cxn modelId="{513494FE-26B6-E24C-A861-B0F029863835}" type="presParOf" srcId="{2D50AE2D-7874-AE49-95BB-60616DC29B8C}" destId="{597A95F5-4081-BE47-A1C4-8679FEFF0A5C}" srcOrd="0" destOrd="0" presId="urn:microsoft.com/office/officeart/2008/layout/LinedList"/>
    <dgm:cxn modelId="{3641743E-3DBE-9B43-85FA-825EC6F4EA1D}" type="presParOf" srcId="{2D50AE2D-7874-AE49-95BB-60616DC29B8C}" destId="{6E4F23A4-460F-9D4C-A45E-5DE2726195F4}" srcOrd="1" destOrd="0" presId="urn:microsoft.com/office/officeart/2008/layout/LinedList"/>
    <dgm:cxn modelId="{BA8C5337-743A-5C44-A25F-4051CFEDEF74}" type="presParOf" srcId="{1CD01640-C893-8A42-AD7C-1AE1416EBDE0}" destId="{6C3C69DA-AB0F-5C4D-964E-38BA44CC791C}" srcOrd="2" destOrd="0" presId="urn:microsoft.com/office/officeart/2008/layout/LinedList"/>
    <dgm:cxn modelId="{4A3EB593-C603-2C48-9E3A-7E71C0C1833D}" type="presParOf" srcId="{1CD01640-C893-8A42-AD7C-1AE1416EBDE0}" destId="{2393DCF4-B08E-024E-AEBC-7C56B4645A8A}" srcOrd="3" destOrd="0" presId="urn:microsoft.com/office/officeart/2008/layout/LinedList"/>
    <dgm:cxn modelId="{D986F7E4-AAD3-2445-8DDB-285D0902E409}" type="presParOf" srcId="{2393DCF4-B08E-024E-AEBC-7C56B4645A8A}" destId="{1669EC31-EF30-7648-93C6-AD91EAEF46D2}" srcOrd="0" destOrd="0" presId="urn:microsoft.com/office/officeart/2008/layout/LinedList"/>
    <dgm:cxn modelId="{26D26423-C7DC-1A4B-9B9D-589733DD6F82}" type="presParOf" srcId="{2393DCF4-B08E-024E-AEBC-7C56B4645A8A}" destId="{CAE3F7C0-467E-C54F-B80B-3B0CC71E4009}" srcOrd="1" destOrd="0" presId="urn:microsoft.com/office/officeart/2008/layout/LinedList"/>
    <dgm:cxn modelId="{63CBF7C6-3090-F547-A127-FA8286291645}" type="presParOf" srcId="{1CD01640-C893-8A42-AD7C-1AE1416EBDE0}" destId="{E87EC092-0184-034E-B0C8-3FAA87A65E36}" srcOrd="4" destOrd="0" presId="urn:microsoft.com/office/officeart/2008/layout/LinedList"/>
    <dgm:cxn modelId="{B065F3BF-B241-8040-A57C-CEA4C68F48C4}" type="presParOf" srcId="{1CD01640-C893-8A42-AD7C-1AE1416EBDE0}" destId="{6A4320B9-5535-8D48-A4A4-85766C392DE5}" srcOrd="5" destOrd="0" presId="urn:microsoft.com/office/officeart/2008/layout/LinedList"/>
    <dgm:cxn modelId="{F08E9D49-8DAD-5B4C-A41D-F0D18FA684C1}" type="presParOf" srcId="{6A4320B9-5535-8D48-A4A4-85766C392DE5}" destId="{9562E2A9-DC13-8741-9C73-0E78FD506D7A}" srcOrd="0" destOrd="0" presId="urn:microsoft.com/office/officeart/2008/layout/LinedList"/>
    <dgm:cxn modelId="{68EBBA49-E336-B74E-8F98-AF0DF2C374F4}" type="presParOf" srcId="{6A4320B9-5535-8D48-A4A4-85766C392DE5}" destId="{5B5F8B62-D6F2-E741-BC3C-D9CA7CCDFFBE}" srcOrd="1" destOrd="0" presId="urn:microsoft.com/office/officeart/2008/layout/LinedList"/>
    <dgm:cxn modelId="{06AFBE8D-414A-DE4F-9AAD-A4FD81AAF959}" type="presParOf" srcId="{1CD01640-C893-8A42-AD7C-1AE1416EBDE0}" destId="{165D92A4-8D7C-5546-B26A-2DD71FDBF1FD}" srcOrd="6" destOrd="0" presId="urn:microsoft.com/office/officeart/2008/layout/LinedList"/>
    <dgm:cxn modelId="{18BDC4AC-C789-D845-91FD-3AC1F788092D}" type="presParOf" srcId="{1CD01640-C893-8A42-AD7C-1AE1416EBDE0}" destId="{2F7B82FD-6B3D-6448-9F5C-6D5A74EA12C3}" srcOrd="7" destOrd="0" presId="urn:microsoft.com/office/officeart/2008/layout/LinedList"/>
    <dgm:cxn modelId="{5C42691A-845B-E745-8679-F87F6316A866}" type="presParOf" srcId="{2F7B82FD-6B3D-6448-9F5C-6D5A74EA12C3}" destId="{56DE596F-FCA5-8147-9B57-3CB183757199}" srcOrd="0" destOrd="0" presId="urn:microsoft.com/office/officeart/2008/layout/LinedList"/>
    <dgm:cxn modelId="{F65B29D7-1EAE-3A40-A16C-57EA5BEF820A}" type="presParOf" srcId="{2F7B82FD-6B3D-6448-9F5C-6D5A74EA12C3}" destId="{F9C10941-F626-6148-898C-82C84E03A419}" srcOrd="1" destOrd="0" presId="urn:microsoft.com/office/officeart/2008/layout/LinedList"/>
    <dgm:cxn modelId="{8A559F5F-98F6-164A-A8AF-91CE0470702A}" type="presParOf" srcId="{1CD01640-C893-8A42-AD7C-1AE1416EBDE0}" destId="{93F66B8B-1907-F94A-B255-DB22843865FB}" srcOrd="8" destOrd="0" presId="urn:microsoft.com/office/officeart/2008/layout/LinedList"/>
    <dgm:cxn modelId="{B717D669-8143-134D-9B84-03F5D7E1D644}" type="presParOf" srcId="{1CD01640-C893-8A42-AD7C-1AE1416EBDE0}" destId="{8948E4C6-ED80-4E4C-A1FD-E117649158DE}" srcOrd="9" destOrd="0" presId="urn:microsoft.com/office/officeart/2008/layout/LinedList"/>
    <dgm:cxn modelId="{4ACD9F76-94F2-2749-81B6-FF15E7371019}" type="presParOf" srcId="{8948E4C6-ED80-4E4C-A1FD-E117649158DE}" destId="{1B61D74C-843A-3D44-BDE2-56C1EF5EC111}" srcOrd="0" destOrd="0" presId="urn:microsoft.com/office/officeart/2008/layout/LinedList"/>
    <dgm:cxn modelId="{7DB42A83-FEFB-0F41-9CB7-3C074796AA35}" type="presParOf" srcId="{8948E4C6-ED80-4E4C-A1FD-E117649158DE}" destId="{2B65ED32-3062-7F46-BDAF-1DDC8DD4EBBD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2C54AAD-03F4-044E-A67B-CE5B32010A28}" type="doc">
      <dgm:prSet loTypeId="urn:microsoft.com/office/officeart/2008/layout/LinedList" loCatId="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en-GB"/>
        </a:p>
      </dgm:t>
    </dgm:pt>
    <dgm:pt modelId="{1834F980-B38D-574A-8FBD-1A858C07115B}">
      <dgm:prSet/>
      <dgm:spPr/>
      <dgm:t>
        <a:bodyPr/>
        <a:lstStyle/>
        <a:p>
          <a:pPr>
            <a:buFont typeface="Symbol" pitchFamily="2" charset="2"/>
            <a:buChar char=""/>
          </a:pPr>
          <a:r>
            <a:rPr lang="en-GB"/>
            <a:t>A matrix has been developed to act as a tool to inform choices and set priorities in relation to curriculum design, alignment of teaching, learning and assessment.</a:t>
          </a:r>
          <a:endParaRPr lang="en-NA"/>
        </a:p>
      </dgm:t>
    </dgm:pt>
    <dgm:pt modelId="{63E41E2B-ECC7-CB45-B91D-F3BB193D63A3}" type="parTrans" cxnId="{1EFC4F3E-B439-B942-9D85-883013C62BD0}">
      <dgm:prSet/>
      <dgm:spPr/>
      <dgm:t>
        <a:bodyPr/>
        <a:lstStyle/>
        <a:p>
          <a:endParaRPr lang="en-GB"/>
        </a:p>
      </dgm:t>
    </dgm:pt>
    <dgm:pt modelId="{ED818CB9-84B6-5E41-A54F-3B639C0A2EB7}" type="sibTrans" cxnId="{1EFC4F3E-B439-B942-9D85-883013C62BD0}">
      <dgm:prSet/>
      <dgm:spPr/>
      <dgm:t>
        <a:bodyPr/>
        <a:lstStyle/>
        <a:p>
          <a:endParaRPr lang="en-GB"/>
        </a:p>
      </dgm:t>
    </dgm:pt>
    <dgm:pt modelId="{18829438-327D-3349-B5C6-85C287ECDD02}">
      <dgm:prSet/>
      <dgm:spPr/>
      <dgm:t>
        <a:bodyPr/>
        <a:lstStyle/>
        <a:p>
          <a:pPr>
            <a:buFont typeface="Symbol" pitchFamily="2" charset="2"/>
            <a:buChar char=""/>
          </a:pPr>
          <a:r>
            <a:rPr lang="en-GB"/>
            <a:t>The design of the curriculum should align teaching, learning and assessment.</a:t>
          </a:r>
          <a:endParaRPr lang="en-NA"/>
        </a:p>
      </dgm:t>
    </dgm:pt>
    <dgm:pt modelId="{F5551021-8C23-BB43-8100-48E71E77148E}" type="parTrans" cxnId="{E5A62F91-A7BB-D641-A3FE-9FDC24EA46A3}">
      <dgm:prSet/>
      <dgm:spPr/>
      <dgm:t>
        <a:bodyPr/>
        <a:lstStyle/>
        <a:p>
          <a:endParaRPr lang="en-GB"/>
        </a:p>
      </dgm:t>
    </dgm:pt>
    <dgm:pt modelId="{C44F48B4-D7B4-914D-9E6C-46DCC6A664CB}" type="sibTrans" cxnId="{E5A62F91-A7BB-D641-A3FE-9FDC24EA46A3}">
      <dgm:prSet/>
      <dgm:spPr/>
      <dgm:t>
        <a:bodyPr/>
        <a:lstStyle/>
        <a:p>
          <a:endParaRPr lang="en-GB"/>
        </a:p>
      </dgm:t>
    </dgm:pt>
    <dgm:pt modelId="{3A3D9E97-025F-F149-B659-68E7FE438AE7}">
      <dgm:prSet/>
      <dgm:spPr/>
      <dgm:t>
        <a:bodyPr/>
        <a:lstStyle/>
        <a:p>
          <a:pPr>
            <a:buFont typeface="Symbol" pitchFamily="2" charset="2"/>
            <a:buChar char=""/>
          </a:pPr>
          <a:r>
            <a:rPr lang="en-GB"/>
            <a:t>For enactment, it is recommended to start with small steps and to consider extra-curricular options as a way to test and pilot the matrix.</a:t>
          </a:r>
          <a:endParaRPr lang="en-NA"/>
        </a:p>
      </dgm:t>
    </dgm:pt>
    <dgm:pt modelId="{3A81E6B5-3AB9-2D4F-832D-D529A7A4267B}" type="parTrans" cxnId="{21B2B01A-380D-9149-9EDB-7201EBA9B466}">
      <dgm:prSet/>
      <dgm:spPr/>
      <dgm:t>
        <a:bodyPr/>
        <a:lstStyle/>
        <a:p>
          <a:endParaRPr lang="en-GB"/>
        </a:p>
      </dgm:t>
    </dgm:pt>
    <dgm:pt modelId="{103CF098-ED24-CB41-801C-AF01E62EC00A}" type="sibTrans" cxnId="{21B2B01A-380D-9149-9EDB-7201EBA9B466}">
      <dgm:prSet/>
      <dgm:spPr/>
      <dgm:t>
        <a:bodyPr/>
        <a:lstStyle/>
        <a:p>
          <a:endParaRPr lang="en-GB"/>
        </a:p>
      </dgm:t>
    </dgm:pt>
    <dgm:pt modelId="{70A719F8-E2A3-D047-84A2-3750DF15817E}">
      <dgm:prSet/>
      <dgm:spPr/>
      <dgm:t>
        <a:bodyPr/>
        <a:lstStyle/>
        <a:p>
          <a:pPr>
            <a:buFont typeface="Symbol" pitchFamily="2" charset="2"/>
            <a:buChar char=""/>
          </a:pPr>
          <a:r>
            <a:rPr lang="en-GB"/>
            <a:t>The philosophy underlying competence-based education is that learning is measured by students demonstrating mastery of learning rather than the number of hours spent in the classroom.</a:t>
          </a:r>
          <a:endParaRPr lang="en-NA"/>
        </a:p>
      </dgm:t>
    </dgm:pt>
    <dgm:pt modelId="{E0AE8C16-75A2-164F-AACB-038BB0935B36}" type="parTrans" cxnId="{29497470-3325-FF4F-915E-113B9DD88C8D}">
      <dgm:prSet/>
      <dgm:spPr/>
      <dgm:t>
        <a:bodyPr/>
        <a:lstStyle/>
        <a:p>
          <a:endParaRPr lang="en-GB"/>
        </a:p>
      </dgm:t>
    </dgm:pt>
    <dgm:pt modelId="{B1CEA1A2-4473-1C44-B9BC-DA949456266D}" type="sibTrans" cxnId="{29497470-3325-FF4F-915E-113B9DD88C8D}">
      <dgm:prSet/>
      <dgm:spPr/>
      <dgm:t>
        <a:bodyPr/>
        <a:lstStyle/>
        <a:p>
          <a:endParaRPr lang="en-GB"/>
        </a:p>
      </dgm:t>
    </dgm:pt>
    <dgm:pt modelId="{B09B0829-F216-2143-9684-8FBE3B07A63C}" type="pres">
      <dgm:prSet presAssocID="{92C54AAD-03F4-044E-A67B-CE5B32010A28}" presName="vert0" presStyleCnt="0">
        <dgm:presLayoutVars>
          <dgm:dir/>
          <dgm:animOne val="branch"/>
          <dgm:animLvl val="lvl"/>
        </dgm:presLayoutVars>
      </dgm:prSet>
      <dgm:spPr/>
    </dgm:pt>
    <dgm:pt modelId="{E71B8EDE-E088-1542-8AF2-7A3E6BC32893}" type="pres">
      <dgm:prSet presAssocID="{1834F980-B38D-574A-8FBD-1A858C07115B}" presName="thickLine" presStyleLbl="alignNode1" presStyleIdx="0" presStyleCnt="4"/>
      <dgm:spPr/>
    </dgm:pt>
    <dgm:pt modelId="{FA2DD0F0-556B-8F48-9EA3-540E14EA9028}" type="pres">
      <dgm:prSet presAssocID="{1834F980-B38D-574A-8FBD-1A858C07115B}" presName="horz1" presStyleCnt="0"/>
      <dgm:spPr/>
    </dgm:pt>
    <dgm:pt modelId="{BA32ABDB-CA65-2240-B845-A6AF98145576}" type="pres">
      <dgm:prSet presAssocID="{1834F980-B38D-574A-8FBD-1A858C07115B}" presName="tx1" presStyleLbl="revTx" presStyleIdx="0" presStyleCnt="4"/>
      <dgm:spPr/>
    </dgm:pt>
    <dgm:pt modelId="{0A80294C-6C68-B94A-83A4-0304EFF8AA53}" type="pres">
      <dgm:prSet presAssocID="{1834F980-B38D-574A-8FBD-1A858C07115B}" presName="vert1" presStyleCnt="0"/>
      <dgm:spPr/>
    </dgm:pt>
    <dgm:pt modelId="{DE564F84-F6D7-064B-AB04-CE2C578D8179}" type="pres">
      <dgm:prSet presAssocID="{18829438-327D-3349-B5C6-85C287ECDD02}" presName="thickLine" presStyleLbl="alignNode1" presStyleIdx="1" presStyleCnt="4"/>
      <dgm:spPr/>
    </dgm:pt>
    <dgm:pt modelId="{42DF0B69-8F8A-8045-B97A-857B9F2ED250}" type="pres">
      <dgm:prSet presAssocID="{18829438-327D-3349-B5C6-85C287ECDD02}" presName="horz1" presStyleCnt="0"/>
      <dgm:spPr/>
    </dgm:pt>
    <dgm:pt modelId="{76AB2391-9F2E-5D4D-BF2B-2DEA59849A28}" type="pres">
      <dgm:prSet presAssocID="{18829438-327D-3349-B5C6-85C287ECDD02}" presName="tx1" presStyleLbl="revTx" presStyleIdx="1" presStyleCnt="4"/>
      <dgm:spPr/>
    </dgm:pt>
    <dgm:pt modelId="{4B04067A-7E0E-2645-BDDA-C35C63EAED59}" type="pres">
      <dgm:prSet presAssocID="{18829438-327D-3349-B5C6-85C287ECDD02}" presName="vert1" presStyleCnt="0"/>
      <dgm:spPr/>
    </dgm:pt>
    <dgm:pt modelId="{B0B6873D-FC4A-894A-8333-68743BB621D0}" type="pres">
      <dgm:prSet presAssocID="{3A3D9E97-025F-F149-B659-68E7FE438AE7}" presName="thickLine" presStyleLbl="alignNode1" presStyleIdx="2" presStyleCnt="4"/>
      <dgm:spPr/>
    </dgm:pt>
    <dgm:pt modelId="{D7F5AC89-D976-C848-89B0-6D2835D91DF9}" type="pres">
      <dgm:prSet presAssocID="{3A3D9E97-025F-F149-B659-68E7FE438AE7}" presName="horz1" presStyleCnt="0"/>
      <dgm:spPr/>
    </dgm:pt>
    <dgm:pt modelId="{AAA69D8C-994B-2148-89DE-47968208C5B1}" type="pres">
      <dgm:prSet presAssocID="{3A3D9E97-025F-F149-B659-68E7FE438AE7}" presName="tx1" presStyleLbl="revTx" presStyleIdx="2" presStyleCnt="4"/>
      <dgm:spPr/>
    </dgm:pt>
    <dgm:pt modelId="{B2FDE65A-CEEE-AE42-A74E-0759583B3AA8}" type="pres">
      <dgm:prSet presAssocID="{3A3D9E97-025F-F149-B659-68E7FE438AE7}" presName="vert1" presStyleCnt="0"/>
      <dgm:spPr/>
    </dgm:pt>
    <dgm:pt modelId="{711B8469-3912-AC4D-8B6F-9C187C628F4E}" type="pres">
      <dgm:prSet presAssocID="{70A719F8-E2A3-D047-84A2-3750DF15817E}" presName="thickLine" presStyleLbl="alignNode1" presStyleIdx="3" presStyleCnt="4"/>
      <dgm:spPr/>
    </dgm:pt>
    <dgm:pt modelId="{4E5D19C0-E4A9-1C40-85E5-030AF75AD96C}" type="pres">
      <dgm:prSet presAssocID="{70A719F8-E2A3-D047-84A2-3750DF15817E}" presName="horz1" presStyleCnt="0"/>
      <dgm:spPr/>
    </dgm:pt>
    <dgm:pt modelId="{B6D9D069-6821-5445-B0E6-D2BA9238C98D}" type="pres">
      <dgm:prSet presAssocID="{70A719F8-E2A3-D047-84A2-3750DF15817E}" presName="tx1" presStyleLbl="revTx" presStyleIdx="3" presStyleCnt="4"/>
      <dgm:spPr/>
    </dgm:pt>
    <dgm:pt modelId="{AE1897B9-E1C8-4342-AD5C-042D1B88229B}" type="pres">
      <dgm:prSet presAssocID="{70A719F8-E2A3-D047-84A2-3750DF15817E}" presName="vert1" presStyleCnt="0"/>
      <dgm:spPr/>
    </dgm:pt>
  </dgm:ptLst>
  <dgm:cxnLst>
    <dgm:cxn modelId="{21B2B01A-380D-9149-9EDB-7201EBA9B466}" srcId="{92C54AAD-03F4-044E-A67B-CE5B32010A28}" destId="{3A3D9E97-025F-F149-B659-68E7FE438AE7}" srcOrd="2" destOrd="0" parTransId="{3A81E6B5-3AB9-2D4F-832D-D529A7A4267B}" sibTransId="{103CF098-ED24-CB41-801C-AF01E62EC00A}"/>
    <dgm:cxn modelId="{7F2C491C-A7EB-CE41-825C-F1486F51329E}" type="presOf" srcId="{70A719F8-E2A3-D047-84A2-3750DF15817E}" destId="{B6D9D069-6821-5445-B0E6-D2BA9238C98D}" srcOrd="0" destOrd="0" presId="urn:microsoft.com/office/officeart/2008/layout/LinedList"/>
    <dgm:cxn modelId="{1EFC4F3E-B439-B942-9D85-883013C62BD0}" srcId="{92C54AAD-03F4-044E-A67B-CE5B32010A28}" destId="{1834F980-B38D-574A-8FBD-1A858C07115B}" srcOrd="0" destOrd="0" parTransId="{63E41E2B-ECC7-CB45-B91D-F3BB193D63A3}" sibTransId="{ED818CB9-84B6-5E41-A54F-3B639C0A2EB7}"/>
    <dgm:cxn modelId="{29497470-3325-FF4F-915E-113B9DD88C8D}" srcId="{92C54AAD-03F4-044E-A67B-CE5B32010A28}" destId="{70A719F8-E2A3-D047-84A2-3750DF15817E}" srcOrd="3" destOrd="0" parTransId="{E0AE8C16-75A2-164F-AACB-038BB0935B36}" sibTransId="{B1CEA1A2-4473-1C44-B9BC-DA949456266D}"/>
    <dgm:cxn modelId="{FC95007C-65CD-7B4B-A4B8-197245C5BF05}" type="presOf" srcId="{18829438-327D-3349-B5C6-85C287ECDD02}" destId="{76AB2391-9F2E-5D4D-BF2B-2DEA59849A28}" srcOrd="0" destOrd="0" presId="urn:microsoft.com/office/officeart/2008/layout/LinedList"/>
    <dgm:cxn modelId="{E5A62F91-A7BB-D641-A3FE-9FDC24EA46A3}" srcId="{92C54AAD-03F4-044E-A67B-CE5B32010A28}" destId="{18829438-327D-3349-B5C6-85C287ECDD02}" srcOrd="1" destOrd="0" parTransId="{F5551021-8C23-BB43-8100-48E71E77148E}" sibTransId="{C44F48B4-D7B4-914D-9E6C-46DCC6A664CB}"/>
    <dgm:cxn modelId="{83FD9CAF-4D22-EA4C-ABB2-BF01EBBA2A33}" type="presOf" srcId="{3A3D9E97-025F-F149-B659-68E7FE438AE7}" destId="{AAA69D8C-994B-2148-89DE-47968208C5B1}" srcOrd="0" destOrd="0" presId="urn:microsoft.com/office/officeart/2008/layout/LinedList"/>
    <dgm:cxn modelId="{DE195EC1-AF8A-6840-8785-B8EA0D37A49F}" type="presOf" srcId="{92C54AAD-03F4-044E-A67B-CE5B32010A28}" destId="{B09B0829-F216-2143-9684-8FBE3B07A63C}" srcOrd="0" destOrd="0" presId="urn:microsoft.com/office/officeart/2008/layout/LinedList"/>
    <dgm:cxn modelId="{D23621DE-5DAF-2145-A5E4-6E0A2F2B86FA}" type="presOf" srcId="{1834F980-B38D-574A-8FBD-1A858C07115B}" destId="{BA32ABDB-CA65-2240-B845-A6AF98145576}" srcOrd="0" destOrd="0" presId="urn:microsoft.com/office/officeart/2008/layout/LinedList"/>
    <dgm:cxn modelId="{697809C9-1778-C545-95EE-24CAAF20C1D0}" type="presParOf" srcId="{B09B0829-F216-2143-9684-8FBE3B07A63C}" destId="{E71B8EDE-E088-1542-8AF2-7A3E6BC32893}" srcOrd="0" destOrd="0" presId="urn:microsoft.com/office/officeart/2008/layout/LinedList"/>
    <dgm:cxn modelId="{4BCA2B45-88EE-5348-A97F-A78932C01E25}" type="presParOf" srcId="{B09B0829-F216-2143-9684-8FBE3B07A63C}" destId="{FA2DD0F0-556B-8F48-9EA3-540E14EA9028}" srcOrd="1" destOrd="0" presId="urn:microsoft.com/office/officeart/2008/layout/LinedList"/>
    <dgm:cxn modelId="{90D0F30A-96F8-F045-A827-3E4324E162C1}" type="presParOf" srcId="{FA2DD0F0-556B-8F48-9EA3-540E14EA9028}" destId="{BA32ABDB-CA65-2240-B845-A6AF98145576}" srcOrd="0" destOrd="0" presId="urn:microsoft.com/office/officeart/2008/layout/LinedList"/>
    <dgm:cxn modelId="{1408654C-627C-4541-A9D2-4DE3AC89C720}" type="presParOf" srcId="{FA2DD0F0-556B-8F48-9EA3-540E14EA9028}" destId="{0A80294C-6C68-B94A-83A4-0304EFF8AA53}" srcOrd="1" destOrd="0" presId="urn:microsoft.com/office/officeart/2008/layout/LinedList"/>
    <dgm:cxn modelId="{90A40A2B-9526-9346-932E-D9BB3C80C4CC}" type="presParOf" srcId="{B09B0829-F216-2143-9684-8FBE3B07A63C}" destId="{DE564F84-F6D7-064B-AB04-CE2C578D8179}" srcOrd="2" destOrd="0" presId="urn:microsoft.com/office/officeart/2008/layout/LinedList"/>
    <dgm:cxn modelId="{4E2B4A9C-7E99-CB4D-BBFB-56F6B0B92DB3}" type="presParOf" srcId="{B09B0829-F216-2143-9684-8FBE3B07A63C}" destId="{42DF0B69-8F8A-8045-B97A-857B9F2ED250}" srcOrd="3" destOrd="0" presId="urn:microsoft.com/office/officeart/2008/layout/LinedList"/>
    <dgm:cxn modelId="{3AFEC0B7-D58D-5643-88DE-E19F4069E31C}" type="presParOf" srcId="{42DF0B69-8F8A-8045-B97A-857B9F2ED250}" destId="{76AB2391-9F2E-5D4D-BF2B-2DEA59849A28}" srcOrd="0" destOrd="0" presId="urn:microsoft.com/office/officeart/2008/layout/LinedList"/>
    <dgm:cxn modelId="{44F0EABC-6D94-074B-9BEB-2AEBAF7905B9}" type="presParOf" srcId="{42DF0B69-8F8A-8045-B97A-857B9F2ED250}" destId="{4B04067A-7E0E-2645-BDDA-C35C63EAED59}" srcOrd="1" destOrd="0" presId="urn:microsoft.com/office/officeart/2008/layout/LinedList"/>
    <dgm:cxn modelId="{C49DE434-399C-3646-851B-2A825B4796BE}" type="presParOf" srcId="{B09B0829-F216-2143-9684-8FBE3B07A63C}" destId="{B0B6873D-FC4A-894A-8333-68743BB621D0}" srcOrd="4" destOrd="0" presId="urn:microsoft.com/office/officeart/2008/layout/LinedList"/>
    <dgm:cxn modelId="{2FB89C4D-5DC6-4040-9E1E-B68D9706B7BC}" type="presParOf" srcId="{B09B0829-F216-2143-9684-8FBE3B07A63C}" destId="{D7F5AC89-D976-C848-89B0-6D2835D91DF9}" srcOrd="5" destOrd="0" presId="urn:microsoft.com/office/officeart/2008/layout/LinedList"/>
    <dgm:cxn modelId="{9C5B0F5D-D852-2D4F-BB99-DC3AFA1B876D}" type="presParOf" srcId="{D7F5AC89-D976-C848-89B0-6D2835D91DF9}" destId="{AAA69D8C-994B-2148-89DE-47968208C5B1}" srcOrd="0" destOrd="0" presId="urn:microsoft.com/office/officeart/2008/layout/LinedList"/>
    <dgm:cxn modelId="{4D36A334-DBDD-C14F-9A6E-B1836119FC80}" type="presParOf" srcId="{D7F5AC89-D976-C848-89B0-6D2835D91DF9}" destId="{B2FDE65A-CEEE-AE42-A74E-0759583B3AA8}" srcOrd="1" destOrd="0" presId="urn:microsoft.com/office/officeart/2008/layout/LinedList"/>
    <dgm:cxn modelId="{2C1B1BED-F1F2-8C45-A13C-7FB13B4D884D}" type="presParOf" srcId="{B09B0829-F216-2143-9684-8FBE3B07A63C}" destId="{711B8469-3912-AC4D-8B6F-9C187C628F4E}" srcOrd="6" destOrd="0" presId="urn:microsoft.com/office/officeart/2008/layout/LinedList"/>
    <dgm:cxn modelId="{AB45FE49-B3FF-6B4B-82FF-33672410FA90}" type="presParOf" srcId="{B09B0829-F216-2143-9684-8FBE3B07A63C}" destId="{4E5D19C0-E4A9-1C40-85E5-030AF75AD96C}" srcOrd="7" destOrd="0" presId="urn:microsoft.com/office/officeart/2008/layout/LinedList"/>
    <dgm:cxn modelId="{167FD73A-F1AD-394F-8727-22CB44E9D8FD}" type="presParOf" srcId="{4E5D19C0-E4A9-1C40-85E5-030AF75AD96C}" destId="{B6D9D069-6821-5445-B0E6-D2BA9238C98D}" srcOrd="0" destOrd="0" presId="urn:microsoft.com/office/officeart/2008/layout/LinedList"/>
    <dgm:cxn modelId="{9B8BBC13-FEA5-1441-8782-0BA8640C11A0}" type="presParOf" srcId="{4E5D19C0-E4A9-1C40-85E5-030AF75AD96C}" destId="{AE1897B9-E1C8-4342-AD5C-042D1B88229B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96ECB38-ACC3-DE4E-8B4D-DE7EBDAEEBE2}" type="doc">
      <dgm:prSet loTypeId="urn:microsoft.com/office/officeart/2008/layout/LinedList" loCatId="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en-GB"/>
        </a:p>
      </dgm:t>
    </dgm:pt>
    <dgm:pt modelId="{8AE85EF3-EE1C-6245-988D-68A9CFC988B1}">
      <dgm:prSet/>
      <dgm:spPr/>
      <dgm:t>
        <a:bodyPr/>
        <a:lstStyle/>
        <a:p>
          <a:pPr>
            <a:buFont typeface="Symbol" pitchFamily="2" charset="2"/>
            <a:buChar char=""/>
          </a:pPr>
          <a:r>
            <a:rPr lang="en-GB"/>
            <a:t>Assessment is a meaningful, positive and empowering learning experience for students that yields timely, relevant and actionable evidence.</a:t>
          </a:r>
          <a:endParaRPr lang="en-NA"/>
        </a:p>
      </dgm:t>
    </dgm:pt>
    <dgm:pt modelId="{8D7ECD7D-A6FB-F040-B1FC-0ED357B6A2D9}" type="parTrans" cxnId="{BB912D20-34E4-5546-8EE6-4095D805C425}">
      <dgm:prSet/>
      <dgm:spPr/>
      <dgm:t>
        <a:bodyPr/>
        <a:lstStyle/>
        <a:p>
          <a:endParaRPr lang="en-GB"/>
        </a:p>
      </dgm:t>
    </dgm:pt>
    <dgm:pt modelId="{68CEA2C8-AE17-334C-974F-B2158836AF1F}" type="sibTrans" cxnId="{BB912D20-34E4-5546-8EE6-4095D805C425}">
      <dgm:prSet/>
      <dgm:spPr/>
      <dgm:t>
        <a:bodyPr/>
        <a:lstStyle/>
        <a:p>
          <a:endParaRPr lang="en-GB"/>
        </a:p>
      </dgm:t>
    </dgm:pt>
    <dgm:pt modelId="{2719D559-11CA-2A47-B671-3BB8C1656AC1}">
      <dgm:prSet/>
      <dgm:spPr/>
      <dgm:t>
        <a:bodyPr/>
        <a:lstStyle/>
        <a:p>
          <a:pPr>
            <a:buFont typeface="Symbol" pitchFamily="2" charset="2"/>
            <a:buChar char=""/>
          </a:pPr>
          <a:r>
            <a:rPr lang="en-GB"/>
            <a:t>Students’ progress on evidence of mastery, not seating time.</a:t>
          </a:r>
          <a:endParaRPr lang="en-NA"/>
        </a:p>
      </dgm:t>
    </dgm:pt>
    <dgm:pt modelId="{CA8C7B98-716A-5D4E-B4BC-FA9A71CBD4AF}" type="parTrans" cxnId="{23AF4624-8B7E-1142-842C-D7602A66E663}">
      <dgm:prSet/>
      <dgm:spPr/>
      <dgm:t>
        <a:bodyPr/>
        <a:lstStyle/>
        <a:p>
          <a:endParaRPr lang="en-GB"/>
        </a:p>
      </dgm:t>
    </dgm:pt>
    <dgm:pt modelId="{BF7A48FB-E9DB-5145-8416-392234BD57EB}" type="sibTrans" cxnId="{23AF4624-8B7E-1142-842C-D7602A66E663}">
      <dgm:prSet/>
      <dgm:spPr/>
      <dgm:t>
        <a:bodyPr/>
        <a:lstStyle/>
        <a:p>
          <a:endParaRPr lang="en-GB"/>
        </a:p>
      </dgm:t>
    </dgm:pt>
    <dgm:pt modelId="{BF11DF26-DCC9-FE4A-B35C-575F2637FBCD}">
      <dgm:prSet/>
      <dgm:spPr/>
      <dgm:t>
        <a:bodyPr/>
        <a:lstStyle/>
        <a:p>
          <a:pPr>
            <a:buFont typeface="Symbol" pitchFamily="2" charset="2"/>
            <a:buChar char=""/>
          </a:pPr>
          <a:r>
            <a:rPr lang="en-GB"/>
            <a:t>Competence-based learning makes use of formative assessment more than summative assessment.</a:t>
          </a:r>
          <a:endParaRPr lang="en-NA"/>
        </a:p>
      </dgm:t>
    </dgm:pt>
    <dgm:pt modelId="{8C838325-41C1-4648-ADAC-92285EF650ED}" type="parTrans" cxnId="{09B9D55D-C799-1E4B-A5C6-D7BD47EB230D}">
      <dgm:prSet/>
      <dgm:spPr/>
      <dgm:t>
        <a:bodyPr/>
        <a:lstStyle/>
        <a:p>
          <a:endParaRPr lang="en-GB"/>
        </a:p>
      </dgm:t>
    </dgm:pt>
    <dgm:pt modelId="{EB184FBA-21C6-1148-A45E-2BAED5DD32D6}" type="sibTrans" cxnId="{09B9D55D-C799-1E4B-A5C6-D7BD47EB230D}">
      <dgm:prSet/>
      <dgm:spPr/>
      <dgm:t>
        <a:bodyPr/>
        <a:lstStyle/>
        <a:p>
          <a:endParaRPr lang="en-GB"/>
        </a:p>
      </dgm:t>
    </dgm:pt>
    <dgm:pt modelId="{A2AC0007-8461-A143-8281-4909A9CF6D89}" type="pres">
      <dgm:prSet presAssocID="{D96ECB38-ACC3-DE4E-8B4D-DE7EBDAEEBE2}" presName="vert0" presStyleCnt="0">
        <dgm:presLayoutVars>
          <dgm:dir/>
          <dgm:animOne val="branch"/>
          <dgm:animLvl val="lvl"/>
        </dgm:presLayoutVars>
      </dgm:prSet>
      <dgm:spPr/>
    </dgm:pt>
    <dgm:pt modelId="{EF344B0D-52F3-EA4F-BAEF-5DD999DAAC18}" type="pres">
      <dgm:prSet presAssocID="{8AE85EF3-EE1C-6245-988D-68A9CFC988B1}" presName="thickLine" presStyleLbl="alignNode1" presStyleIdx="0" presStyleCnt="3"/>
      <dgm:spPr/>
    </dgm:pt>
    <dgm:pt modelId="{4BAE2D0D-171C-EC41-9CD8-998789BF464E}" type="pres">
      <dgm:prSet presAssocID="{8AE85EF3-EE1C-6245-988D-68A9CFC988B1}" presName="horz1" presStyleCnt="0"/>
      <dgm:spPr/>
    </dgm:pt>
    <dgm:pt modelId="{EB1599F5-1BE8-5145-B827-F59E43F64244}" type="pres">
      <dgm:prSet presAssocID="{8AE85EF3-EE1C-6245-988D-68A9CFC988B1}" presName="tx1" presStyleLbl="revTx" presStyleIdx="0" presStyleCnt="3"/>
      <dgm:spPr/>
    </dgm:pt>
    <dgm:pt modelId="{56A2A8B0-848C-5348-8096-28EA03C9638C}" type="pres">
      <dgm:prSet presAssocID="{8AE85EF3-EE1C-6245-988D-68A9CFC988B1}" presName="vert1" presStyleCnt="0"/>
      <dgm:spPr/>
    </dgm:pt>
    <dgm:pt modelId="{30D1E3FD-829E-6943-9D77-D4E39E5A8088}" type="pres">
      <dgm:prSet presAssocID="{2719D559-11CA-2A47-B671-3BB8C1656AC1}" presName="thickLine" presStyleLbl="alignNode1" presStyleIdx="1" presStyleCnt="3"/>
      <dgm:spPr/>
    </dgm:pt>
    <dgm:pt modelId="{E0D1765E-AE28-CB43-BBBD-175D546FB97F}" type="pres">
      <dgm:prSet presAssocID="{2719D559-11CA-2A47-B671-3BB8C1656AC1}" presName="horz1" presStyleCnt="0"/>
      <dgm:spPr/>
    </dgm:pt>
    <dgm:pt modelId="{684715CE-C110-F64F-9D79-64F4817A1D6F}" type="pres">
      <dgm:prSet presAssocID="{2719D559-11CA-2A47-B671-3BB8C1656AC1}" presName="tx1" presStyleLbl="revTx" presStyleIdx="1" presStyleCnt="3"/>
      <dgm:spPr/>
    </dgm:pt>
    <dgm:pt modelId="{20F845D8-6592-0448-9C8A-48A07E9DAE46}" type="pres">
      <dgm:prSet presAssocID="{2719D559-11CA-2A47-B671-3BB8C1656AC1}" presName="vert1" presStyleCnt="0"/>
      <dgm:spPr/>
    </dgm:pt>
    <dgm:pt modelId="{AD44CE7B-DE49-5646-BD1C-76899CC66C7F}" type="pres">
      <dgm:prSet presAssocID="{BF11DF26-DCC9-FE4A-B35C-575F2637FBCD}" presName="thickLine" presStyleLbl="alignNode1" presStyleIdx="2" presStyleCnt="3"/>
      <dgm:spPr/>
    </dgm:pt>
    <dgm:pt modelId="{C01E9C01-8279-F14E-B556-856E56D7736E}" type="pres">
      <dgm:prSet presAssocID="{BF11DF26-DCC9-FE4A-B35C-575F2637FBCD}" presName="horz1" presStyleCnt="0"/>
      <dgm:spPr/>
    </dgm:pt>
    <dgm:pt modelId="{DC3BA801-8609-DE43-B632-60B82B5F10AF}" type="pres">
      <dgm:prSet presAssocID="{BF11DF26-DCC9-FE4A-B35C-575F2637FBCD}" presName="tx1" presStyleLbl="revTx" presStyleIdx="2" presStyleCnt="3"/>
      <dgm:spPr/>
    </dgm:pt>
    <dgm:pt modelId="{6C1C362C-7DF5-EF49-A73A-2353D8FB52CA}" type="pres">
      <dgm:prSet presAssocID="{BF11DF26-DCC9-FE4A-B35C-575F2637FBCD}" presName="vert1" presStyleCnt="0"/>
      <dgm:spPr/>
    </dgm:pt>
  </dgm:ptLst>
  <dgm:cxnLst>
    <dgm:cxn modelId="{57997207-54BC-9241-A0FF-914B53216747}" type="presOf" srcId="{BF11DF26-DCC9-FE4A-B35C-575F2637FBCD}" destId="{DC3BA801-8609-DE43-B632-60B82B5F10AF}" srcOrd="0" destOrd="0" presId="urn:microsoft.com/office/officeart/2008/layout/LinedList"/>
    <dgm:cxn modelId="{BB912D20-34E4-5546-8EE6-4095D805C425}" srcId="{D96ECB38-ACC3-DE4E-8B4D-DE7EBDAEEBE2}" destId="{8AE85EF3-EE1C-6245-988D-68A9CFC988B1}" srcOrd="0" destOrd="0" parTransId="{8D7ECD7D-A6FB-F040-B1FC-0ED357B6A2D9}" sibTransId="{68CEA2C8-AE17-334C-974F-B2158836AF1F}"/>
    <dgm:cxn modelId="{23AF4624-8B7E-1142-842C-D7602A66E663}" srcId="{D96ECB38-ACC3-DE4E-8B4D-DE7EBDAEEBE2}" destId="{2719D559-11CA-2A47-B671-3BB8C1656AC1}" srcOrd="1" destOrd="0" parTransId="{CA8C7B98-716A-5D4E-B4BC-FA9A71CBD4AF}" sibTransId="{BF7A48FB-E9DB-5145-8416-392234BD57EB}"/>
    <dgm:cxn modelId="{13A9DF31-FA6D-2244-AAB1-A86FC146292C}" type="presOf" srcId="{D96ECB38-ACC3-DE4E-8B4D-DE7EBDAEEBE2}" destId="{A2AC0007-8461-A143-8281-4909A9CF6D89}" srcOrd="0" destOrd="0" presId="urn:microsoft.com/office/officeart/2008/layout/LinedList"/>
    <dgm:cxn modelId="{09B9D55D-C799-1E4B-A5C6-D7BD47EB230D}" srcId="{D96ECB38-ACC3-DE4E-8B4D-DE7EBDAEEBE2}" destId="{BF11DF26-DCC9-FE4A-B35C-575F2637FBCD}" srcOrd="2" destOrd="0" parTransId="{8C838325-41C1-4648-ADAC-92285EF650ED}" sibTransId="{EB184FBA-21C6-1148-A45E-2BAED5DD32D6}"/>
    <dgm:cxn modelId="{4A607F83-F983-5048-B94D-A76DE3AE53FF}" type="presOf" srcId="{2719D559-11CA-2A47-B671-3BB8C1656AC1}" destId="{684715CE-C110-F64F-9D79-64F4817A1D6F}" srcOrd="0" destOrd="0" presId="urn:microsoft.com/office/officeart/2008/layout/LinedList"/>
    <dgm:cxn modelId="{4E81CED9-0268-EC49-A294-82B8D691C0C8}" type="presOf" srcId="{8AE85EF3-EE1C-6245-988D-68A9CFC988B1}" destId="{EB1599F5-1BE8-5145-B827-F59E43F64244}" srcOrd="0" destOrd="0" presId="urn:microsoft.com/office/officeart/2008/layout/LinedList"/>
    <dgm:cxn modelId="{FC33A504-720B-5740-B5B2-A96662F62FA3}" type="presParOf" srcId="{A2AC0007-8461-A143-8281-4909A9CF6D89}" destId="{EF344B0D-52F3-EA4F-BAEF-5DD999DAAC18}" srcOrd="0" destOrd="0" presId="urn:microsoft.com/office/officeart/2008/layout/LinedList"/>
    <dgm:cxn modelId="{FD43FAEE-7D91-7547-A6B8-D2F78302A348}" type="presParOf" srcId="{A2AC0007-8461-A143-8281-4909A9CF6D89}" destId="{4BAE2D0D-171C-EC41-9CD8-998789BF464E}" srcOrd="1" destOrd="0" presId="urn:microsoft.com/office/officeart/2008/layout/LinedList"/>
    <dgm:cxn modelId="{5721FC05-F64D-3547-9049-305DD75E1AE2}" type="presParOf" srcId="{4BAE2D0D-171C-EC41-9CD8-998789BF464E}" destId="{EB1599F5-1BE8-5145-B827-F59E43F64244}" srcOrd="0" destOrd="0" presId="urn:microsoft.com/office/officeart/2008/layout/LinedList"/>
    <dgm:cxn modelId="{21928B77-BBD7-2F41-8A33-5893AC95C80A}" type="presParOf" srcId="{4BAE2D0D-171C-EC41-9CD8-998789BF464E}" destId="{56A2A8B0-848C-5348-8096-28EA03C9638C}" srcOrd="1" destOrd="0" presId="urn:microsoft.com/office/officeart/2008/layout/LinedList"/>
    <dgm:cxn modelId="{DBBB25CA-5C92-A248-AC45-82EB6AFD2F87}" type="presParOf" srcId="{A2AC0007-8461-A143-8281-4909A9CF6D89}" destId="{30D1E3FD-829E-6943-9D77-D4E39E5A8088}" srcOrd="2" destOrd="0" presId="urn:microsoft.com/office/officeart/2008/layout/LinedList"/>
    <dgm:cxn modelId="{E9447274-6D74-3A44-B570-E00BD299C764}" type="presParOf" srcId="{A2AC0007-8461-A143-8281-4909A9CF6D89}" destId="{E0D1765E-AE28-CB43-BBBD-175D546FB97F}" srcOrd="3" destOrd="0" presId="urn:microsoft.com/office/officeart/2008/layout/LinedList"/>
    <dgm:cxn modelId="{9ACAA9B0-3142-5643-9E79-847279D4F142}" type="presParOf" srcId="{E0D1765E-AE28-CB43-BBBD-175D546FB97F}" destId="{684715CE-C110-F64F-9D79-64F4817A1D6F}" srcOrd="0" destOrd="0" presId="urn:microsoft.com/office/officeart/2008/layout/LinedList"/>
    <dgm:cxn modelId="{A3442B62-E4D5-0C4B-BEB8-28797747E60C}" type="presParOf" srcId="{E0D1765E-AE28-CB43-BBBD-175D546FB97F}" destId="{20F845D8-6592-0448-9C8A-48A07E9DAE46}" srcOrd="1" destOrd="0" presId="urn:microsoft.com/office/officeart/2008/layout/LinedList"/>
    <dgm:cxn modelId="{37339960-51A2-424F-9403-CB1FA22E8EC8}" type="presParOf" srcId="{A2AC0007-8461-A143-8281-4909A9CF6D89}" destId="{AD44CE7B-DE49-5646-BD1C-76899CC66C7F}" srcOrd="4" destOrd="0" presId="urn:microsoft.com/office/officeart/2008/layout/LinedList"/>
    <dgm:cxn modelId="{5D7E388C-DF6F-9741-8D95-52DDBAEC4B3E}" type="presParOf" srcId="{A2AC0007-8461-A143-8281-4909A9CF6D89}" destId="{C01E9C01-8279-F14E-B556-856E56D7736E}" srcOrd="5" destOrd="0" presId="urn:microsoft.com/office/officeart/2008/layout/LinedList"/>
    <dgm:cxn modelId="{99861892-7DCA-074C-BB0B-D1AE35DE7212}" type="presParOf" srcId="{C01E9C01-8279-F14E-B556-856E56D7736E}" destId="{DC3BA801-8609-DE43-B632-60B82B5F10AF}" srcOrd="0" destOrd="0" presId="urn:microsoft.com/office/officeart/2008/layout/LinedList"/>
    <dgm:cxn modelId="{0D8C25A6-2481-5949-86D4-543E15C0C018}" type="presParOf" srcId="{C01E9C01-8279-F14E-B556-856E56D7736E}" destId="{6C1C362C-7DF5-EF49-A73A-2353D8FB52CA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6954CC8-0D1F-A244-92B7-CB152FF82CCC}" type="doc">
      <dgm:prSet loTypeId="urn:microsoft.com/office/officeart/2008/layout/LinedList" loCatId="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en-GB"/>
        </a:p>
      </dgm:t>
    </dgm:pt>
    <dgm:pt modelId="{C5572969-BD55-5243-A899-BDF108A06526}">
      <dgm:prSet/>
      <dgm:spPr/>
      <dgm:t>
        <a:bodyPr/>
        <a:lstStyle/>
        <a:p>
          <a:pPr>
            <a:buFont typeface="Symbol" pitchFamily="2" charset="2"/>
            <a:buChar char=""/>
          </a:pPr>
          <a:r>
            <a:rPr lang="en-GB"/>
            <a:t>It should be noted youth unemployment is a time-bomb.</a:t>
          </a:r>
          <a:endParaRPr lang="en-NA"/>
        </a:p>
      </dgm:t>
    </dgm:pt>
    <dgm:pt modelId="{B3CF4124-7299-CC46-B60B-93473293ED47}" type="parTrans" cxnId="{55DD49D5-CA62-4642-B0FA-99A71C146CD5}">
      <dgm:prSet/>
      <dgm:spPr/>
      <dgm:t>
        <a:bodyPr/>
        <a:lstStyle/>
        <a:p>
          <a:endParaRPr lang="en-GB"/>
        </a:p>
      </dgm:t>
    </dgm:pt>
    <dgm:pt modelId="{98374320-809B-0846-85BD-D2BEC7CE49CF}" type="sibTrans" cxnId="{55DD49D5-CA62-4642-B0FA-99A71C146CD5}">
      <dgm:prSet/>
      <dgm:spPr/>
      <dgm:t>
        <a:bodyPr/>
        <a:lstStyle/>
        <a:p>
          <a:endParaRPr lang="en-GB"/>
        </a:p>
      </dgm:t>
    </dgm:pt>
    <dgm:pt modelId="{E6784FFA-F184-0E4C-A3C6-BDF9E01A3144}">
      <dgm:prSet/>
      <dgm:spPr/>
      <dgm:t>
        <a:bodyPr/>
        <a:lstStyle/>
        <a:p>
          <a:pPr>
            <a:buFont typeface="Symbol" pitchFamily="2" charset="2"/>
            <a:buChar char=""/>
          </a:pPr>
          <a:r>
            <a:rPr lang="en-GB"/>
            <a:t>Based on Determinants for Implementation of Competence-Based Education and training in Technical, Vocational Education and Training institutions, funding should be provided equitably.</a:t>
          </a:r>
          <a:endParaRPr lang="en-NA"/>
        </a:p>
      </dgm:t>
    </dgm:pt>
    <dgm:pt modelId="{B0A0E898-5025-B249-A2F8-A6B63C2B1537}" type="parTrans" cxnId="{C73BA8AC-9669-4244-A6D2-A14C14FC3FBC}">
      <dgm:prSet/>
      <dgm:spPr/>
      <dgm:t>
        <a:bodyPr/>
        <a:lstStyle/>
        <a:p>
          <a:endParaRPr lang="en-GB"/>
        </a:p>
      </dgm:t>
    </dgm:pt>
    <dgm:pt modelId="{53CFFDA7-4736-9D49-9113-45A558358205}" type="sibTrans" cxnId="{C73BA8AC-9669-4244-A6D2-A14C14FC3FBC}">
      <dgm:prSet/>
      <dgm:spPr/>
      <dgm:t>
        <a:bodyPr/>
        <a:lstStyle/>
        <a:p>
          <a:endParaRPr lang="en-GB"/>
        </a:p>
      </dgm:t>
    </dgm:pt>
    <dgm:pt modelId="{A6FB6FCA-D662-234E-A17C-8642E2C5341F}">
      <dgm:prSet/>
      <dgm:spPr/>
      <dgm:t>
        <a:bodyPr/>
        <a:lstStyle/>
        <a:p>
          <a:pPr>
            <a:buFont typeface="Symbol" pitchFamily="2" charset="2"/>
            <a:buChar char=""/>
          </a:pPr>
          <a:r>
            <a:rPr lang="en-GB"/>
            <a:t>There is also a need for TVET training supervision and proper staffing.</a:t>
          </a:r>
          <a:endParaRPr lang="en-NA"/>
        </a:p>
      </dgm:t>
    </dgm:pt>
    <dgm:pt modelId="{7145E2AF-08FF-334D-8298-03CFE0A9DDC6}" type="parTrans" cxnId="{0EFED473-5E5E-D04E-A3CE-A780FDF35054}">
      <dgm:prSet/>
      <dgm:spPr/>
      <dgm:t>
        <a:bodyPr/>
        <a:lstStyle/>
        <a:p>
          <a:endParaRPr lang="en-GB"/>
        </a:p>
      </dgm:t>
    </dgm:pt>
    <dgm:pt modelId="{7A7E0627-9179-484A-9A85-7E6850B25C8C}" type="sibTrans" cxnId="{0EFED473-5E5E-D04E-A3CE-A780FDF35054}">
      <dgm:prSet/>
      <dgm:spPr/>
      <dgm:t>
        <a:bodyPr/>
        <a:lstStyle/>
        <a:p>
          <a:endParaRPr lang="en-GB"/>
        </a:p>
      </dgm:t>
    </dgm:pt>
    <dgm:pt modelId="{10E3D6D9-F847-644E-AF72-958C8615404C}" type="pres">
      <dgm:prSet presAssocID="{D6954CC8-0D1F-A244-92B7-CB152FF82CCC}" presName="vert0" presStyleCnt="0">
        <dgm:presLayoutVars>
          <dgm:dir/>
          <dgm:animOne val="branch"/>
          <dgm:animLvl val="lvl"/>
        </dgm:presLayoutVars>
      </dgm:prSet>
      <dgm:spPr/>
    </dgm:pt>
    <dgm:pt modelId="{7A9907D0-11B4-DE47-9E44-FFA5BEAD29A2}" type="pres">
      <dgm:prSet presAssocID="{C5572969-BD55-5243-A899-BDF108A06526}" presName="thickLine" presStyleLbl="alignNode1" presStyleIdx="0" presStyleCnt="3"/>
      <dgm:spPr/>
    </dgm:pt>
    <dgm:pt modelId="{7C460D44-D78A-4F41-84CA-C778C81DDFA4}" type="pres">
      <dgm:prSet presAssocID="{C5572969-BD55-5243-A899-BDF108A06526}" presName="horz1" presStyleCnt="0"/>
      <dgm:spPr/>
    </dgm:pt>
    <dgm:pt modelId="{DD1B0756-70B6-9644-8035-8E65807BA3C9}" type="pres">
      <dgm:prSet presAssocID="{C5572969-BD55-5243-A899-BDF108A06526}" presName="tx1" presStyleLbl="revTx" presStyleIdx="0" presStyleCnt="3"/>
      <dgm:spPr/>
    </dgm:pt>
    <dgm:pt modelId="{E9906653-A371-374A-B680-68C819B66FB9}" type="pres">
      <dgm:prSet presAssocID="{C5572969-BD55-5243-A899-BDF108A06526}" presName="vert1" presStyleCnt="0"/>
      <dgm:spPr/>
    </dgm:pt>
    <dgm:pt modelId="{EA494DAB-28AA-124E-B1C7-15768E6BCFD0}" type="pres">
      <dgm:prSet presAssocID="{E6784FFA-F184-0E4C-A3C6-BDF9E01A3144}" presName="thickLine" presStyleLbl="alignNode1" presStyleIdx="1" presStyleCnt="3"/>
      <dgm:spPr/>
    </dgm:pt>
    <dgm:pt modelId="{C9E48DFF-E03A-E348-9083-ACB5A6879308}" type="pres">
      <dgm:prSet presAssocID="{E6784FFA-F184-0E4C-A3C6-BDF9E01A3144}" presName="horz1" presStyleCnt="0"/>
      <dgm:spPr/>
    </dgm:pt>
    <dgm:pt modelId="{68FA87D9-C23A-CF45-A0F5-688DF4D09A31}" type="pres">
      <dgm:prSet presAssocID="{E6784FFA-F184-0E4C-A3C6-BDF9E01A3144}" presName="tx1" presStyleLbl="revTx" presStyleIdx="1" presStyleCnt="3"/>
      <dgm:spPr/>
    </dgm:pt>
    <dgm:pt modelId="{E0648A40-2382-3641-937B-8B8CED318D3B}" type="pres">
      <dgm:prSet presAssocID="{E6784FFA-F184-0E4C-A3C6-BDF9E01A3144}" presName="vert1" presStyleCnt="0"/>
      <dgm:spPr/>
    </dgm:pt>
    <dgm:pt modelId="{E623C764-3E20-D946-B97E-45EE3C173448}" type="pres">
      <dgm:prSet presAssocID="{A6FB6FCA-D662-234E-A17C-8642E2C5341F}" presName="thickLine" presStyleLbl="alignNode1" presStyleIdx="2" presStyleCnt="3"/>
      <dgm:spPr/>
    </dgm:pt>
    <dgm:pt modelId="{077F2704-CDFA-044C-92B3-2CC677B343A0}" type="pres">
      <dgm:prSet presAssocID="{A6FB6FCA-D662-234E-A17C-8642E2C5341F}" presName="horz1" presStyleCnt="0"/>
      <dgm:spPr/>
    </dgm:pt>
    <dgm:pt modelId="{53B71F1E-1407-8A49-9315-535584C5EEFE}" type="pres">
      <dgm:prSet presAssocID="{A6FB6FCA-D662-234E-A17C-8642E2C5341F}" presName="tx1" presStyleLbl="revTx" presStyleIdx="2" presStyleCnt="3"/>
      <dgm:spPr/>
    </dgm:pt>
    <dgm:pt modelId="{ED52E8DB-4845-9A4D-84B3-9BB41184E855}" type="pres">
      <dgm:prSet presAssocID="{A6FB6FCA-D662-234E-A17C-8642E2C5341F}" presName="vert1" presStyleCnt="0"/>
      <dgm:spPr/>
    </dgm:pt>
  </dgm:ptLst>
  <dgm:cxnLst>
    <dgm:cxn modelId="{2485080E-0034-B347-B3BA-7FB30766CC24}" type="presOf" srcId="{D6954CC8-0D1F-A244-92B7-CB152FF82CCC}" destId="{10E3D6D9-F847-644E-AF72-958C8615404C}" srcOrd="0" destOrd="0" presId="urn:microsoft.com/office/officeart/2008/layout/LinedList"/>
    <dgm:cxn modelId="{0EFED473-5E5E-D04E-A3CE-A780FDF35054}" srcId="{D6954CC8-0D1F-A244-92B7-CB152FF82CCC}" destId="{A6FB6FCA-D662-234E-A17C-8642E2C5341F}" srcOrd="2" destOrd="0" parTransId="{7145E2AF-08FF-334D-8298-03CFE0A9DDC6}" sibTransId="{7A7E0627-9179-484A-9A85-7E6850B25C8C}"/>
    <dgm:cxn modelId="{C73BA8AC-9669-4244-A6D2-A14C14FC3FBC}" srcId="{D6954CC8-0D1F-A244-92B7-CB152FF82CCC}" destId="{E6784FFA-F184-0E4C-A3C6-BDF9E01A3144}" srcOrd="1" destOrd="0" parTransId="{B0A0E898-5025-B249-A2F8-A6B63C2B1537}" sibTransId="{53CFFDA7-4736-9D49-9113-45A558358205}"/>
    <dgm:cxn modelId="{A96917B1-FD27-C64F-A5D3-59234AA58333}" type="presOf" srcId="{E6784FFA-F184-0E4C-A3C6-BDF9E01A3144}" destId="{68FA87D9-C23A-CF45-A0F5-688DF4D09A31}" srcOrd="0" destOrd="0" presId="urn:microsoft.com/office/officeart/2008/layout/LinedList"/>
    <dgm:cxn modelId="{5A5856BC-99AD-9A4D-898B-9A5D3B6779F9}" type="presOf" srcId="{A6FB6FCA-D662-234E-A17C-8642E2C5341F}" destId="{53B71F1E-1407-8A49-9315-535584C5EEFE}" srcOrd="0" destOrd="0" presId="urn:microsoft.com/office/officeart/2008/layout/LinedList"/>
    <dgm:cxn modelId="{C6E80FCA-D505-A847-8B8B-8C8C101AFF84}" type="presOf" srcId="{C5572969-BD55-5243-A899-BDF108A06526}" destId="{DD1B0756-70B6-9644-8035-8E65807BA3C9}" srcOrd="0" destOrd="0" presId="urn:microsoft.com/office/officeart/2008/layout/LinedList"/>
    <dgm:cxn modelId="{55DD49D5-CA62-4642-B0FA-99A71C146CD5}" srcId="{D6954CC8-0D1F-A244-92B7-CB152FF82CCC}" destId="{C5572969-BD55-5243-A899-BDF108A06526}" srcOrd="0" destOrd="0" parTransId="{B3CF4124-7299-CC46-B60B-93473293ED47}" sibTransId="{98374320-809B-0846-85BD-D2BEC7CE49CF}"/>
    <dgm:cxn modelId="{168A3E10-D71E-EB4C-9B7E-51572EB915CF}" type="presParOf" srcId="{10E3D6D9-F847-644E-AF72-958C8615404C}" destId="{7A9907D0-11B4-DE47-9E44-FFA5BEAD29A2}" srcOrd="0" destOrd="0" presId="urn:microsoft.com/office/officeart/2008/layout/LinedList"/>
    <dgm:cxn modelId="{F5D840CF-E743-914C-A19A-ED19A3C89993}" type="presParOf" srcId="{10E3D6D9-F847-644E-AF72-958C8615404C}" destId="{7C460D44-D78A-4F41-84CA-C778C81DDFA4}" srcOrd="1" destOrd="0" presId="urn:microsoft.com/office/officeart/2008/layout/LinedList"/>
    <dgm:cxn modelId="{70660755-BC51-1B47-B8B7-B6A6321C9E95}" type="presParOf" srcId="{7C460D44-D78A-4F41-84CA-C778C81DDFA4}" destId="{DD1B0756-70B6-9644-8035-8E65807BA3C9}" srcOrd="0" destOrd="0" presId="urn:microsoft.com/office/officeart/2008/layout/LinedList"/>
    <dgm:cxn modelId="{9DEDF8C8-B753-C947-8030-F59427DD4F19}" type="presParOf" srcId="{7C460D44-D78A-4F41-84CA-C778C81DDFA4}" destId="{E9906653-A371-374A-B680-68C819B66FB9}" srcOrd="1" destOrd="0" presId="urn:microsoft.com/office/officeart/2008/layout/LinedList"/>
    <dgm:cxn modelId="{7D696311-FD7B-7140-9643-B7C5F9391C59}" type="presParOf" srcId="{10E3D6D9-F847-644E-AF72-958C8615404C}" destId="{EA494DAB-28AA-124E-B1C7-15768E6BCFD0}" srcOrd="2" destOrd="0" presId="urn:microsoft.com/office/officeart/2008/layout/LinedList"/>
    <dgm:cxn modelId="{2B93567D-5D64-4B4A-B322-504FC79B0A84}" type="presParOf" srcId="{10E3D6D9-F847-644E-AF72-958C8615404C}" destId="{C9E48DFF-E03A-E348-9083-ACB5A6879308}" srcOrd="3" destOrd="0" presId="urn:microsoft.com/office/officeart/2008/layout/LinedList"/>
    <dgm:cxn modelId="{73D5B458-FAC1-0744-BAB5-EAED2BC677FF}" type="presParOf" srcId="{C9E48DFF-E03A-E348-9083-ACB5A6879308}" destId="{68FA87D9-C23A-CF45-A0F5-688DF4D09A31}" srcOrd="0" destOrd="0" presId="urn:microsoft.com/office/officeart/2008/layout/LinedList"/>
    <dgm:cxn modelId="{449C3D70-9710-6043-A6C8-D1520C9F3140}" type="presParOf" srcId="{C9E48DFF-E03A-E348-9083-ACB5A6879308}" destId="{E0648A40-2382-3641-937B-8B8CED318D3B}" srcOrd="1" destOrd="0" presId="urn:microsoft.com/office/officeart/2008/layout/LinedList"/>
    <dgm:cxn modelId="{8E5623C5-E278-AD4B-8F42-38142615E898}" type="presParOf" srcId="{10E3D6D9-F847-644E-AF72-958C8615404C}" destId="{E623C764-3E20-D946-B97E-45EE3C173448}" srcOrd="4" destOrd="0" presId="urn:microsoft.com/office/officeart/2008/layout/LinedList"/>
    <dgm:cxn modelId="{EBB1B630-F0BD-F149-A04C-F87D43052CA4}" type="presParOf" srcId="{10E3D6D9-F847-644E-AF72-958C8615404C}" destId="{077F2704-CDFA-044C-92B3-2CC677B343A0}" srcOrd="5" destOrd="0" presId="urn:microsoft.com/office/officeart/2008/layout/LinedList"/>
    <dgm:cxn modelId="{3EF59161-02B9-CD43-AF9D-8E790D7BD9B0}" type="presParOf" srcId="{077F2704-CDFA-044C-92B3-2CC677B343A0}" destId="{53B71F1E-1407-8A49-9315-535584C5EEFE}" srcOrd="0" destOrd="0" presId="urn:microsoft.com/office/officeart/2008/layout/LinedList"/>
    <dgm:cxn modelId="{AF972693-37D5-7740-B49A-F0EACDF1DFA3}" type="presParOf" srcId="{077F2704-CDFA-044C-92B3-2CC677B343A0}" destId="{ED52E8DB-4845-9A4D-84B3-9BB41184E855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5558F20-CA9F-954F-89A2-19308338BCB0}" type="doc">
      <dgm:prSet loTypeId="urn:microsoft.com/office/officeart/2008/layout/LinedList" loCatId="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en-GB"/>
        </a:p>
      </dgm:t>
    </dgm:pt>
    <dgm:pt modelId="{8845C0D5-4530-9D47-ACE7-2433FC2AF477}">
      <dgm:prSet/>
      <dgm:spPr/>
      <dgm:t>
        <a:bodyPr/>
        <a:lstStyle/>
        <a:p>
          <a:pPr>
            <a:buFont typeface="Courier New" panose="02070309020205020404" pitchFamily="49" charset="0"/>
            <a:buChar char="o"/>
          </a:pPr>
          <a:r>
            <a:rPr lang="en-GB"/>
            <a:t>The ILO promotes an adoption of a systematic method of skills identification.</a:t>
          </a:r>
          <a:endParaRPr lang="en-NA"/>
        </a:p>
      </dgm:t>
    </dgm:pt>
    <dgm:pt modelId="{23078989-D11D-0540-9B6B-E86C0EF8F44A}" type="parTrans" cxnId="{9F8843E8-EB18-894F-8D78-32A54AC23819}">
      <dgm:prSet/>
      <dgm:spPr/>
      <dgm:t>
        <a:bodyPr/>
        <a:lstStyle/>
        <a:p>
          <a:endParaRPr lang="en-GB"/>
        </a:p>
      </dgm:t>
    </dgm:pt>
    <dgm:pt modelId="{46ED70CD-C569-374B-B671-85FED5C382A9}" type="sibTrans" cxnId="{9F8843E8-EB18-894F-8D78-32A54AC23819}">
      <dgm:prSet/>
      <dgm:spPr/>
      <dgm:t>
        <a:bodyPr/>
        <a:lstStyle/>
        <a:p>
          <a:endParaRPr lang="en-GB"/>
        </a:p>
      </dgm:t>
    </dgm:pt>
    <dgm:pt modelId="{A8E40203-32A1-9447-A389-8377DE033C05}">
      <dgm:prSet/>
      <dgm:spPr/>
      <dgm:t>
        <a:bodyPr/>
        <a:lstStyle/>
        <a:p>
          <a:pPr>
            <a:buFont typeface="Courier New" panose="02070309020205020404" pitchFamily="49" charset="0"/>
            <a:buChar char="o"/>
          </a:pPr>
          <a:r>
            <a:rPr lang="en-GB"/>
            <a:t>Skills should be identified through labour force surveys. </a:t>
          </a:r>
          <a:endParaRPr lang="en-NA"/>
        </a:p>
      </dgm:t>
    </dgm:pt>
    <dgm:pt modelId="{B8E1AA41-BC94-2344-8DB3-6AC3D934BA2E}" type="parTrans" cxnId="{A938A8E2-ADF4-1646-A7CA-3105115ECFF2}">
      <dgm:prSet/>
      <dgm:spPr/>
      <dgm:t>
        <a:bodyPr/>
        <a:lstStyle/>
        <a:p>
          <a:endParaRPr lang="en-GB"/>
        </a:p>
      </dgm:t>
    </dgm:pt>
    <dgm:pt modelId="{BCABE598-9729-D340-BDE4-985A505F20BA}" type="sibTrans" cxnId="{A938A8E2-ADF4-1646-A7CA-3105115ECFF2}">
      <dgm:prSet/>
      <dgm:spPr/>
      <dgm:t>
        <a:bodyPr/>
        <a:lstStyle/>
        <a:p>
          <a:endParaRPr lang="en-GB"/>
        </a:p>
      </dgm:t>
    </dgm:pt>
    <dgm:pt modelId="{4A2882AB-5CEA-584D-B229-455D0846A015}">
      <dgm:prSet/>
      <dgm:spPr/>
      <dgm:t>
        <a:bodyPr/>
        <a:lstStyle/>
        <a:p>
          <a:pPr>
            <a:buFont typeface="Courier New" panose="02070309020205020404" pitchFamily="49" charset="0"/>
            <a:buChar char="o"/>
          </a:pPr>
          <a:r>
            <a:rPr lang="en-GB"/>
            <a:t>Without LMIS, you cannot have CBET.</a:t>
          </a:r>
          <a:endParaRPr lang="en-NA"/>
        </a:p>
      </dgm:t>
    </dgm:pt>
    <dgm:pt modelId="{5B6BA1D4-5CC5-C74C-ACB6-1F8D05AFCA55}" type="parTrans" cxnId="{2EF745C0-918F-A648-98A8-BB0C31F105E6}">
      <dgm:prSet/>
      <dgm:spPr/>
      <dgm:t>
        <a:bodyPr/>
        <a:lstStyle/>
        <a:p>
          <a:endParaRPr lang="en-GB"/>
        </a:p>
      </dgm:t>
    </dgm:pt>
    <dgm:pt modelId="{CA9B901E-F64A-874C-A49E-74AAB148CCFA}" type="sibTrans" cxnId="{2EF745C0-918F-A648-98A8-BB0C31F105E6}">
      <dgm:prSet/>
      <dgm:spPr/>
      <dgm:t>
        <a:bodyPr/>
        <a:lstStyle/>
        <a:p>
          <a:endParaRPr lang="en-GB"/>
        </a:p>
      </dgm:t>
    </dgm:pt>
    <dgm:pt modelId="{88524B10-7DA1-594B-9E77-AA8EF45926C8}" type="pres">
      <dgm:prSet presAssocID="{D5558F20-CA9F-954F-89A2-19308338BCB0}" presName="vert0" presStyleCnt="0">
        <dgm:presLayoutVars>
          <dgm:dir/>
          <dgm:animOne val="branch"/>
          <dgm:animLvl val="lvl"/>
        </dgm:presLayoutVars>
      </dgm:prSet>
      <dgm:spPr/>
    </dgm:pt>
    <dgm:pt modelId="{DCA3730D-A634-4442-9D47-9D9E941693EA}" type="pres">
      <dgm:prSet presAssocID="{8845C0D5-4530-9D47-ACE7-2433FC2AF477}" presName="thickLine" presStyleLbl="alignNode1" presStyleIdx="0" presStyleCnt="3"/>
      <dgm:spPr/>
    </dgm:pt>
    <dgm:pt modelId="{6C8FABC0-0B96-9B4E-BACC-5B375A369A95}" type="pres">
      <dgm:prSet presAssocID="{8845C0D5-4530-9D47-ACE7-2433FC2AF477}" presName="horz1" presStyleCnt="0"/>
      <dgm:spPr/>
    </dgm:pt>
    <dgm:pt modelId="{014F37B8-128E-1849-BDBB-8767B4D2ACA6}" type="pres">
      <dgm:prSet presAssocID="{8845C0D5-4530-9D47-ACE7-2433FC2AF477}" presName="tx1" presStyleLbl="revTx" presStyleIdx="0" presStyleCnt="3"/>
      <dgm:spPr/>
    </dgm:pt>
    <dgm:pt modelId="{C7141EE6-0223-804C-9758-9B4231B83239}" type="pres">
      <dgm:prSet presAssocID="{8845C0D5-4530-9D47-ACE7-2433FC2AF477}" presName="vert1" presStyleCnt="0"/>
      <dgm:spPr/>
    </dgm:pt>
    <dgm:pt modelId="{EE72C14E-A9B3-1B43-9140-E663236A6782}" type="pres">
      <dgm:prSet presAssocID="{A8E40203-32A1-9447-A389-8377DE033C05}" presName="thickLine" presStyleLbl="alignNode1" presStyleIdx="1" presStyleCnt="3"/>
      <dgm:spPr/>
    </dgm:pt>
    <dgm:pt modelId="{838605A5-2131-4247-948E-43DEA150CAC6}" type="pres">
      <dgm:prSet presAssocID="{A8E40203-32A1-9447-A389-8377DE033C05}" presName="horz1" presStyleCnt="0"/>
      <dgm:spPr/>
    </dgm:pt>
    <dgm:pt modelId="{4A1110D8-7578-CE4E-93CA-BEBEDD85B2C3}" type="pres">
      <dgm:prSet presAssocID="{A8E40203-32A1-9447-A389-8377DE033C05}" presName="tx1" presStyleLbl="revTx" presStyleIdx="1" presStyleCnt="3"/>
      <dgm:spPr/>
    </dgm:pt>
    <dgm:pt modelId="{318143BE-A26B-484D-8696-8093F0B84D4B}" type="pres">
      <dgm:prSet presAssocID="{A8E40203-32A1-9447-A389-8377DE033C05}" presName="vert1" presStyleCnt="0"/>
      <dgm:spPr/>
    </dgm:pt>
    <dgm:pt modelId="{66A61F2B-0EEE-484A-A8A1-711E8EE14B00}" type="pres">
      <dgm:prSet presAssocID="{4A2882AB-5CEA-584D-B229-455D0846A015}" presName="thickLine" presStyleLbl="alignNode1" presStyleIdx="2" presStyleCnt="3"/>
      <dgm:spPr/>
    </dgm:pt>
    <dgm:pt modelId="{09B0C149-6A3B-4D4F-B16A-39169D9D0F69}" type="pres">
      <dgm:prSet presAssocID="{4A2882AB-5CEA-584D-B229-455D0846A015}" presName="horz1" presStyleCnt="0"/>
      <dgm:spPr/>
    </dgm:pt>
    <dgm:pt modelId="{06F7274A-98E4-3341-900B-0E93B5C0719B}" type="pres">
      <dgm:prSet presAssocID="{4A2882AB-5CEA-584D-B229-455D0846A015}" presName="tx1" presStyleLbl="revTx" presStyleIdx="2" presStyleCnt="3"/>
      <dgm:spPr/>
    </dgm:pt>
    <dgm:pt modelId="{E6286F1C-0A9D-A341-8AB4-C89066198BA6}" type="pres">
      <dgm:prSet presAssocID="{4A2882AB-5CEA-584D-B229-455D0846A015}" presName="vert1" presStyleCnt="0"/>
      <dgm:spPr/>
    </dgm:pt>
  </dgm:ptLst>
  <dgm:cxnLst>
    <dgm:cxn modelId="{C3FCCC1D-D190-6A4C-B7F4-F2940272190D}" type="presOf" srcId="{D5558F20-CA9F-954F-89A2-19308338BCB0}" destId="{88524B10-7DA1-594B-9E77-AA8EF45926C8}" srcOrd="0" destOrd="0" presId="urn:microsoft.com/office/officeart/2008/layout/LinedList"/>
    <dgm:cxn modelId="{E72C827D-7FD2-8E4E-BEE3-8814E4A9C6EC}" type="presOf" srcId="{4A2882AB-5CEA-584D-B229-455D0846A015}" destId="{06F7274A-98E4-3341-900B-0E93B5C0719B}" srcOrd="0" destOrd="0" presId="urn:microsoft.com/office/officeart/2008/layout/LinedList"/>
    <dgm:cxn modelId="{39E5A593-3332-7B48-8C1C-9C3D9BAB7C46}" type="presOf" srcId="{A8E40203-32A1-9447-A389-8377DE033C05}" destId="{4A1110D8-7578-CE4E-93CA-BEBEDD85B2C3}" srcOrd="0" destOrd="0" presId="urn:microsoft.com/office/officeart/2008/layout/LinedList"/>
    <dgm:cxn modelId="{2EF745C0-918F-A648-98A8-BB0C31F105E6}" srcId="{D5558F20-CA9F-954F-89A2-19308338BCB0}" destId="{4A2882AB-5CEA-584D-B229-455D0846A015}" srcOrd="2" destOrd="0" parTransId="{5B6BA1D4-5CC5-C74C-ACB6-1F8D05AFCA55}" sibTransId="{CA9B901E-F64A-874C-A49E-74AAB148CCFA}"/>
    <dgm:cxn modelId="{A938A8E2-ADF4-1646-A7CA-3105115ECFF2}" srcId="{D5558F20-CA9F-954F-89A2-19308338BCB0}" destId="{A8E40203-32A1-9447-A389-8377DE033C05}" srcOrd="1" destOrd="0" parTransId="{B8E1AA41-BC94-2344-8DB3-6AC3D934BA2E}" sibTransId="{BCABE598-9729-D340-BDE4-985A505F20BA}"/>
    <dgm:cxn modelId="{9F8843E8-EB18-894F-8D78-32A54AC23819}" srcId="{D5558F20-CA9F-954F-89A2-19308338BCB0}" destId="{8845C0D5-4530-9D47-ACE7-2433FC2AF477}" srcOrd="0" destOrd="0" parTransId="{23078989-D11D-0540-9B6B-E86C0EF8F44A}" sibTransId="{46ED70CD-C569-374B-B671-85FED5C382A9}"/>
    <dgm:cxn modelId="{761F51EF-55EF-294B-9E17-8A298C5DE87C}" type="presOf" srcId="{8845C0D5-4530-9D47-ACE7-2433FC2AF477}" destId="{014F37B8-128E-1849-BDBB-8767B4D2ACA6}" srcOrd="0" destOrd="0" presId="urn:microsoft.com/office/officeart/2008/layout/LinedList"/>
    <dgm:cxn modelId="{98005998-32E2-B74E-B97B-D30BA6100A24}" type="presParOf" srcId="{88524B10-7DA1-594B-9E77-AA8EF45926C8}" destId="{DCA3730D-A634-4442-9D47-9D9E941693EA}" srcOrd="0" destOrd="0" presId="urn:microsoft.com/office/officeart/2008/layout/LinedList"/>
    <dgm:cxn modelId="{603DAEB5-3A54-B243-B64D-BDBAA7EF8B33}" type="presParOf" srcId="{88524B10-7DA1-594B-9E77-AA8EF45926C8}" destId="{6C8FABC0-0B96-9B4E-BACC-5B375A369A95}" srcOrd="1" destOrd="0" presId="urn:microsoft.com/office/officeart/2008/layout/LinedList"/>
    <dgm:cxn modelId="{7F2E94DC-25DF-7D45-A0B9-26FC7B582740}" type="presParOf" srcId="{6C8FABC0-0B96-9B4E-BACC-5B375A369A95}" destId="{014F37B8-128E-1849-BDBB-8767B4D2ACA6}" srcOrd="0" destOrd="0" presId="urn:microsoft.com/office/officeart/2008/layout/LinedList"/>
    <dgm:cxn modelId="{6E0DA347-CB73-A843-ADBD-DE341292748D}" type="presParOf" srcId="{6C8FABC0-0B96-9B4E-BACC-5B375A369A95}" destId="{C7141EE6-0223-804C-9758-9B4231B83239}" srcOrd="1" destOrd="0" presId="urn:microsoft.com/office/officeart/2008/layout/LinedList"/>
    <dgm:cxn modelId="{61A06CE6-A00E-EA41-A98A-D4D2816E66AF}" type="presParOf" srcId="{88524B10-7DA1-594B-9E77-AA8EF45926C8}" destId="{EE72C14E-A9B3-1B43-9140-E663236A6782}" srcOrd="2" destOrd="0" presId="urn:microsoft.com/office/officeart/2008/layout/LinedList"/>
    <dgm:cxn modelId="{42991648-0837-8A4A-BDE8-2EE01F3FE945}" type="presParOf" srcId="{88524B10-7DA1-594B-9E77-AA8EF45926C8}" destId="{838605A5-2131-4247-948E-43DEA150CAC6}" srcOrd="3" destOrd="0" presId="urn:microsoft.com/office/officeart/2008/layout/LinedList"/>
    <dgm:cxn modelId="{91C0066E-BBF6-2947-A062-39FB42D02029}" type="presParOf" srcId="{838605A5-2131-4247-948E-43DEA150CAC6}" destId="{4A1110D8-7578-CE4E-93CA-BEBEDD85B2C3}" srcOrd="0" destOrd="0" presId="urn:microsoft.com/office/officeart/2008/layout/LinedList"/>
    <dgm:cxn modelId="{CBC6C3D5-06FB-4E48-930B-42F3BF77D5DB}" type="presParOf" srcId="{838605A5-2131-4247-948E-43DEA150CAC6}" destId="{318143BE-A26B-484D-8696-8093F0B84D4B}" srcOrd="1" destOrd="0" presId="urn:microsoft.com/office/officeart/2008/layout/LinedList"/>
    <dgm:cxn modelId="{468549AA-A2AE-8D4C-92BE-90CB35418FDA}" type="presParOf" srcId="{88524B10-7DA1-594B-9E77-AA8EF45926C8}" destId="{66A61F2B-0EEE-484A-A8A1-711E8EE14B00}" srcOrd="4" destOrd="0" presId="urn:microsoft.com/office/officeart/2008/layout/LinedList"/>
    <dgm:cxn modelId="{BB9ED111-8FE9-4845-AD15-F2FFD34552B4}" type="presParOf" srcId="{88524B10-7DA1-594B-9E77-AA8EF45926C8}" destId="{09B0C149-6A3B-4D4F-B16A-39169D9D0F69}" srcOrd="5" destOrd="0" presId="urn:microsoft.com/office/officeart/2008/layout/LinedList"/>
    <dgm:cxn modelId="{A581C356-8EB5-6F45-BA8E-6E0C0F923AED}" type="presParOf" srcId="{09B0C149-6A3B-4D4F-B16A-39169D9D0F69}" destId="{06F7274A-98E4-3341-900B-0E93B5C0719B}" srcOrd="0" destOrd="0" presId="urn:microsoft.com/office/officeart/2008/layout/LinedList"/>
    <dgm:cxn modelId="{899C8354-66DB-C64F-9FC8-DCB4EC6CC8A4}" type="presParOf" srcId="{09B0C149-6A3B-4D4F-B16A-39169D9D0F69}" destId="{E6286F1C-0A9D-A341-8AB4-C89066198BA6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C90CBE89-8205-5646-908B-2251B60A9729}" type="doc">
      <dgm:prSet loTypeId="urn:microsoft.com/office/officeart/2008/layout/LinedList" loCatId="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en-GB"/>
        </a:p>
      </dgm:t>
    </dgm:pt>
    <dgm:pt modelId="{22448678-FEC2-6E44-A8FC-BB7888AEFCE0}">
      <dgm:prSet/>
      <dgm:spPr/>
      <dgm:t>
        <a:bodyPr/>
        <a:lstStyle/>
        <a:p>
          <a:pPr>
            <a:buFont typeface="Courier New" panose="02070309020205020404" pitchFamily="49" charset="0"/>
            <a:buChar char="o"/>
          </a:pPr>
          <a:r>
            <a:rPr lang="en-GB"/>
            <a:t>From the onset,  the TVET system should be clearly defined in view of size, output, assessments etc. </a:t>
          </a:r>
          <a:endParaRPr lang="en-NA"/>
        </a:p>
      </dgm:t>
    </dgm:pt>
    <dgm:pt modelId="{311E1DD3-370B-224B-8BA7-35EC92BB7FF5}" type="sibTrans" cxnId="{5EA812A8-7800-6E4B-9611-E1285D471511}">
      <dgm:prSet/>
      <dgm:spPr/>
      <dgm:t>
        <a:bodyPr/>
        <a:lstStyle/>
        <a:p>
          <a:endParaRPr lang="en-GB"/>
        </a:p>
      </dgm:t>
    </dgm:pt>
    <dgm:pt modelId="{491788BF-5AD9-4C4D-A40D-55106060DDB0}" type="parTrans" cxnId="{5EA812A8-7800-6E4B-9611-E1285D471511}">
      <dgm:prSet/>
      <dgm:spPr/>
      <dgm:t>
        <a:bodyPr/>
        <a:lstStyle/>
        <a:p>
          <a:endParaRPr lang="en-GB"/>
        </a:p>
      </dgm:t>
    </dgm:pt>
    <dgm:pt modelId="{534776C3-B1C9-474E-BE4D-BAACE6BF1910}">
      <dgm:prSet/>
      <dgm:spPr/>
      <dgm:t>
        <a:bodyPr/>
        <a:lstStyle/>
        <a:p>
          <a:pPr>
            <a:buFont typeface="Courier New" panose="02070309020205020404" pitchFamily="49" charset="0"/>
            <a:buChar char="o"/>
          </a:pPr>
          <a:r>
            <a:rPr lang="en-GB"/>
            <a:t>This decision should involve governments, society, learners and all stakeholders. </a:t>
          </a:r>
          <a:endParaRPr lang="en-NA"/>
        </a:p>
      </dgm:t>
    </dgm:pt>
    <dgm:pt modelId="{FB1805DB-E443-D44D-B2F9-AA4FFACBA84E}" type="sibTrans" cxnId="{A27FEBE6-1037-BA4C-B060-132184231E4C}">
      <dgm:prSet/>
      <dgm:spPr/>
      <dgm:t>
        <a:bodyPr/>
        <a:lstStyle/>
        <a:p>
          <a:endParaRPr lang="en-GB"/>
        </a:p>
      </dgm:t>
    </dgm:pt>
    <dgm:pt modelId="{B410A1DC-B262-4849-ADA3-7CF05135F872}" type="parTrans" cxnId="{A27FEBE6-1037-BA4C-B060-132184231E4C}">
      <dgm:prSet/>
      <dgm:spPr/>
      <dgm:t>
        <a:bodyPr/>
        <a:lstStyle/>
        <a:p>
          <a:endParaRPr lang="en-GB"/>
        </a:p>
      </dgm:t>
    </dgm:pt>
    <dgm:pt modelId="{35A770EA-36BE-AA4D-B93D-DB80BD53CBBC}">
      <dgm:prSet/>
      <dgm:spPr/>
      <dgm:t>
        <a:bodyPr/>
        <a:lstStyle/>
        <a:p>
          <a:pPr>
            <a:buFont typeface="Courier New" panose="02070309020205020404" pitchFamily="49" charset="0"/>
            <a:buChar char="o"/>
          </a:pPr>
          <a:r>
            <a:rPr lang="en-GB"/>
            <a:t>Although there are many challenges in CBET, it is important to involve stakeholder and recognise the importance of employers.</a:t>
          </a:r>
          <a:endParaRPr lang="en-NA"/>
        </a:p>
      </dgm:t>
    </dgm:pt>
    <dgm:pt modelId="{237122E3-79D4-FF46-AC8C-D355F09144D2}" type="sibTrans" cxnId="{C175C19A-9283-5E4D-AA05-743817FCC6DD}">
      <dgm:prSet/>
      <dgm:spPr/>
      <dgm:t>
        <a:bodyPr/>
        <a:lstStyle/>
        <a:p>
          <a:endParaRPr lang="en-GB"/>
        </a:p>
      </dgm:t>
    </dgm:pt>
    <dgm:pt modelId="{D5A4252E-9C25-EB45-B132-A07F6D830DD0}" type="parTrans" cxnId="{C175C19A-9283-5E4D-AA05-743817FCC6DD}">
      <dgm:prSet/>
      <dgm:spPr/>
      <dgm:t>
        <a:bodyPr/>
        <a:lstStyle/>
        <a:p>
          <a:endParaRPr lang="en-GB"/>
        </a:p>
      </dgm:t>
    </dgm:pt>
    <dgm:pt modelId="{46A1A8DF-09F7-5A4A-A07D-EAB4DE36CBCC}" type="pres">
      <dgm:prSet presAssocID="{C90CBE89-8205-5646-908B-2251B60A9729}" presName="vert0" presStyleCnt="0">
        <dgm:presLayoutVars>
          <dgm:dir/>
          <dgm:animOne val="branch"/>
          <dgm:animLvl val="lvl"/>
        </dgm:presLayoutVars>
      </dgm:prSet>
      <dgm:spPr/>
    </dgm:pt>
    <dgm:pt modelId="{0293FEE0-E0D7-B94D-9455-2D8C31F34F19}" type="pres">
      <dgm:prSet presAssocID="{22448678-FEC2-6E44-A8FC-BB7888AEFCE0}" presName="thickLine" presStyleLbl="alignNode1" presStyleIdx="0" presStyleCnt="3"/>
      <dgm:spPr/>
    </dgm:pt>
    <dgm:pt modelId="{27198D1F-2CA3-694E-A73D-493820AE03F7}" type="pres">
      <dgm:prSet presAssocID="{22448678-FEC2-6E44-A8FC-BB7888AEFCE0}" presName="horz1" presStyleCnt="0"/>
      <dgm:spPr/>
    </dgm:pt>
    <dgm:pt modelId="{37F87C6B-BA7E-B940-8CAA-21EBB5F32253}" type="pres">
      <dgm:prSet presAssocID="{22448678-FEC2-6E44-A8FC-BB7888AEFCE0}" presName="tx1" presStyleLbl="revTx" presStyleIdx="0" presStyleCnt="3"/>
      <dgm:spPr/>
    </dgm:pt>
    <dgm:pt modelId="{E14B16D2-9E51-3842-B090-CF327D8AEEEA}" type="pres">
      <dgm:prSet presAssocID="{22448678-FEC2-6E44-A8FC-BB7888AEFCE0}" presName="vert1" presStyleCnt="0"/>
      <dgm:spPr/>
    </dgm:pt>
    <dgm:pt modelId="{DC632DA3-AB5C-5D43-9486-B06C87F52A44}" type="pres">
      <dgm:prSet presAssocID="{534776C3-B1C9-474E-BE4D-BAACE6BF1910}" presName="thickLine" presStyleLbl="alignNode1" presStyleIdx="1" presStyleCnt="3"/>
      <dgm:spPr/>
    </dgm:pt>
    <dgm:pt modelId="{47939654-FE29-F846-9124-AB7BB24CBBC3}" type="pres">
      <dgm:prSet presAssocID="{534776C3-B1C9-474E-BE4D-BAACE6BF1910}" presName="horz1" presStyleCnt="0"/>
      <dgm:spPr/>
    </dgm:pt>
    <dgm:pt modelId="{7DE1213E-08F7-1E42-B3CE-F8F5FAA203FD}" type="pres">
      <dgm:prSet presAssocID="{534776C3-B1C9-474E-BE4D-BAACE6BF1910}" presName="tx1" presStyleLbl="revTx" presStyleIdx="1" presStyleCnt="3"/>
      <dgm:spPr/>
    </dgm:pt>
    <dgm:pt modelId="{EF2129F2-AA81-8648-8A5C-895340D6632F}" type="pres">
      <dgm:prSet presAssocID="{534776C3-B1C9-474E-BE4D-BAACE6BF1910}" presName="vert1" presStyleCnt="0"/>
      <dgm:spPr/>
    </dgm:pt>
    <dgm:pt modelId="{9F0A28C6-F532-BD40-B668-6C796BADDB3B}" type="pres">
      <dgm:prSet presAssocID="{35A770EA-36BE-AA4D-B93D-DB80BD53CBBC}" presName="thickLine" presStyleLbl="alignNode1" presStyleIdx="2" presStyleCnt="3"/>
      <dgm:spPr/>
    </dgm:pt>
    <dgm:pt modelId="{EE25761C-A4A0-A649-AE1E-A601FD7CE006}" type="pres">
      <dgm:prSet presAssocID="{35A770EA-36BE-AA4D-B93D-DB80BD53CBBC}" presName="horz1" presStyleCnt="0"/>
      <dgm:spPr/>
    </dgm:pt>
    <dgm:pt modelId="{24566B90-8ADD-CE43-86D6-88ADA607ED58}" type="pres">
      <dgm:prSet presAssocID="{35A770EA-36BE-AA4D-B93D-DB80BD53CBBC}" presName="tx1" presStyleLbl="revTx" presStyleIdx="2" presStyleCnt="3"/>
      <dgm:spPr/>
    </dgm:pt>
    <dgm:pt modelId="{3594EE83-49A1-BD43-8DA0-A05B2635E66F}" type="pres">
      <dgm:prSet presAssocID="{35A770EA-36BE-AA4D-B93D-DB80BD53CBBC}" presName="vert1" presStyleCnt="0"/>
      <dgm:spPr/>
    </dgm:pt>
  </dgm:ptLst>
  <dgm:cxnLst>
    <dgm:cxn modelId="{9229CF17-FEF4-2F43-B43D-C57C21C66CAB}" type="presOf" srcId="{534776C3-B1C9-474E-BE4D-BAACE6BF1910}" destId="{7DE1213E-08F7-1E42-B3CE-F8F5FAA203FD}" srcOrd="0" destOrd="0" presId="urn:microsoft.com/office/officeart/2008/layout/LinedList"/>
    <dgm:cxn modelId="{498DC441-4C08-CA44-998B-26E21406CE52}" type="presOf" srcId="{C90CBE89-8205-5646-908B-2251B60A9729}" destId="{46A1A8DF-09F7-5A4A-A07D-EAB4DE36CBCC}" srcOrd="0" destOrd="0" presId="urn:microsoft.com/office/officeart/2008/layout/LinedList"/>
    <dgm:cxn modelId="{4976CE8D-A4BF-2742-A133-44A865A53FE8}" type="presOf" srcId="{35A770EA-36BE-AA4D-B93D-DB80BD53CBBC}" destId="{24566B90-8ADD-CE43-86D6-88ADA607ED58}" srcOrd="0" destOrd="0" presId="urn:microsoft.com/office/officeart/2008/layout/LinedList"/>
    <dgm:cxn modelId="{C175C19A-9283-5E4D-AA05-743817FCC6DD}" srcId="{C90CBE89-8205-5646-908B-2251B60A9729}" destId="{35A770EA-36BE-AA4D-B93D-DB80BD53CBBC}" srcOrd="2" destOrd="0" parTransId="{D5A4252E-9C25-EB45-B132-A07F6D830DD0}" sibTransId="{237122E3-79D4-FF46-AC8C-D355F09144D2}"/>
    <dgm:cxn modelId="{BBD2229C-C91A-0D4D-B1A9-6C96370DAABF}" type="presOf" srcId="{22448678-FEC2-6E44-A8FC-BB7888AEFCE0}" destId="{37F87C6B-BA7E-B940-8CAA-21EBB5F32253}" srcOrd="0" destOrd="0" presId="urn:microsoft.com/office/officeart/2008/layout/LinedList"/>
    <dgm:cxn modelId="{5EA812A8-7800-6E4B-9611-E1285D471511}" srcId="{C90CBE89-8205-5646-908B-2251B60A9729}" destId="{22448678-FEC2-6E44-A8FC-BB7888AEFCE0}" srcOrd="0" destOrd="0" parTransId="{491788BF-5AD9-4C4D-A40D-55106060DDB0}" sibTransId="{311E1DD3-370B-224B-8BA7-35EC92BB7FF5}"/>
    <dgm:cxn modelId="{A27FEBE6-1037-BA4C-B060-132184231E4C}" srcId="{C90CBE89-8205-5646-908B-2251B60A9729}" destId="{534776C3-B1C9-474E-BE4D-BAACE6BF1910}" srcOrd="1" destOrd="0" parTransId="{B410A1DC-B262-4849-ADA3-7CF05135F872}" sibTransId="{FB1805DB-E443-D44D-B2F9-AA4FFACBA84E}"/>
    <dgm:cxn modelId="{4311851A-FC50-EB4D-BAAF-E664FDB3DDA1}" type="presParOf" srcId="{46A1A8DF-09F7-5A4A-A07D-EAB4DE36CBCC}" destId="{0293FEE0-E0D7-B94D-9455-2D8C31F34F19}" srcOrd="0" destOrd="0" presId="urn:microsoft.com/office/officeart/2008/layout/LinedList"/>
    <dgm:cxn modelId="{4DA3DA2A-57ED-934F-964D-6FB09106EC2A}" type="presParOf" srcId="{46A1A8DF-09F7-5A4A-A07D-EAB4DE36CBCC}" destId="{27198D1F-2CA3-694E-A73D-493820AE03F7}" srcOrd="1" destOrd="0" presId="urn:microsoft.com/office/officeart/2008/layout/LinedList"/>
    <dgm:cxn modelId="{907858DB-EAA4-4E47-9FA2-6637F3028399}" type="presParOf" srcId="{27198D1F-2CA3-694E-A73D-493820AE03F7}" destId="{37F87C6B-BA7E-B940-8CAA-21EBB5F32253}" srcOrd="0" destOrd="0" presId="urn:microsoft.com/office/officeart/2008/layout/LinedList"/>
    <dgm:cxn modelId="{FF185CDA-C2A9-D747-B4A7-AEB5D1D6E7EC}" type="presParOf" srcId="{27198D1F-2CA3-694E-A73D-493820AE03F7}" destId="{E14B16D2-9E51-3842-B090-CF327D8AEEEA}" srcOrd="1" destOrd="0" presId="urn:microsoft.com/office/officeart/2008/layout/LinedList"/>
    <dgm:cxn modelId="{4B0E9E04-27EF-A84B-9807-4344370FD63D}" type="presParOf" srcId="{46A1A8DF-09F7-5A4A-A07D-EAB4DE36CBCC}" destId="{DC632DA3-AB5C-5D43-9486-B06C87F52A44}" srcOrd="2" destOrd="0" presId="urn:microsoft.com/office/officeart/2008/layout/LinedList"/>
    <dgm:cxn modelId="{3B742E3C-E6BE-5C41-A61B-1997F91C4AF2}" type="presParOf" srcId="{46A1A8DF-09F7-5A4A-A07D-EAB4DE36CBCC}" destId="{47939654-FE29-F846-9124-AB7BB24CBBC3}" srcOrd="3" destOrd="0" presId="urn:microsoft.com/office/officeart/2008/layout/LinedList"/>
    <dgm:cxn modelId="{E8724C4B-9A31-0543-8CAF-E3313690BB43}" type="presParOf" srcId="{47939654-FE29-F846-9124-AB7BB24CBBC3}" destId="{7DE1213E-08F7-1E42-B3CE-F8F5FAA203FD}" srcOrd="0" destOrd="0" presId="urn:microsoft.com/office/officeart/2008/layout/LinedList"/>
    <dgm:cxn modelId="{29C91EB5-45FD-EB43-B0B0-3D0FC48A8DE7}" type="presParOf" srcId="{47939654-FE29-F846-9124-AB7BB24CBBC3}" destId="{EF2129F2-AA81-8648-8A5C-895340D6632F}" srcOrd="1" destOrd="0" presId="urn:microsoft.com/office/officeart/2008/layout/LinedList"/>
    <dgm:cxn modelId="{BD771F74-9D7B-0F41-B5A5-AB50AECFD323}" type="presParOf" srcId="{46A1A8DF-09F7-5A4A-A07D-EAB4DE36CBCC}" destId="{9F0A28C6-F532-BD40-B668-6C796BADDB3B}" srcOrd="4" destOrd="0" presId="urn:microsoft.com/office/officeart/2008/layout/LinedList"/>
    <dgm:cxn modelId="{518278F3-B9C4-3F47-8ED5-C6ED639DED45}" type="presParOf" srcId="{46A1A8DF-09F7-5A4A-A07D-EAB4DE36CBCC}" destId="{EE25761C-A4A0-A649-AE1E-A601FD7CE006}" srcOrd="5" destOrd="0" presId="urn:microsoft.com/office/officeart/2008/layout/LinedList"/>
    <dgm:cxn modelId="{EB844916-8E95-EB42-94CD-5DF2193ED5A8}" type="presParOf" srcId="{EE25761C-A4A0-A649-AE1E-A601FD7CE006}" destId="{24566B90-8ADD-CE43-86D6-88ADA607ED58}" srcOrd="0" destOrd="0" presId="urn:microsoft.com/office/officeart/2008/layout/LinedList"/>
    <dgm:cxn modelId="{BCDF4ECF-2FEF-7948-867B-925CB74C31C7}" type="presParOf" srcId="{EE25761C-A4A0-A649-AE1E-A601FD7CE006}" destId="{3594EE83-49A1-BD43-8DA0-A05B2635E66F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E9E219F8-E32C-6845-98B7-F8E8B1ED8F64}" type="doc">
      <dgm:prSet loTypeId="urn:microsoft.com/office/officeart/2008/layout/LinedList" loCatId="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en-GB"/>
        </a:p>
      </dgm:t>
    </dgm:pt>
    <dgm:pt modelId="{38A0B6AE-B0AC-D34A-9C45-345E24C66D8F}">
      <dgm:prSet/>
      <dgm:spPr/>
      <dgm:t>
        <a:bodyPr/>
        <a:lstStyle/>
        <a:p>
          <a:pPr>
            <a:buFont typeface="Courier New" panose="02070309020205020404" pitchFamily="49" charset="0"/>
            <a:buChar char="o"/>
          </a:pPr>
          <a:r>
            <a:rPr lang="en-GB"/>
            <a:t>To develop a TVET curriculum, it is important to involve stakeholder and undertake a labour force survey to understand skills demand. </a:t>
          </a:r>
          <a:endParaRPr lang="en-NA"/>
        </a:p>
      </dgm:t>
    </dgm:pt>
    <dgm:pt modelId="{D7E613CB-6E35-1144-A5F9-52C9070B3040}" type="parTrans" cxnId="{2CCF11B0-4895-E84B-8223-341E5412BE1E}">
      <dgm:prSet/>
      <dgm:spPr/>
      <dgm:t>
        <a:bodyPr/>
        <a:lstStyle/>
        <a:p>
          <a:endParaRPr lang="en-GB"/>
        </a:p>
      </dgm:t>
    </dgm:pt>
    <dgm:pt modelId="{C08AEEC2-6257-374C-A2C1-D3F6E37FC5B8}" type="sibTrans" cxnId="{2CCF11B0-4895-E84B-8223-341E5412BE1E}">
      <dgm:prSet/>
      <dgm:spPr/>
      <dgm:t>
        <a:bodyPr/>
        <a:lstStyle/>
        <a:p>
          <a:endParaRPr lang="en-GB"/>
        </a:p>
      </dgm:t>
    </dgm:pt>
    <dgm:pt modelId="{B98352FE-2565-004C-ABC1-3C41C4752849}">
      <dgm:prSet/>
      <dgm:spPr/>
      <dgm:t>
        <a:bodyPr/>
        <a:lstStyle/>
        <a:p>
          <a:pPr>
            <a:buFont typeface="Courier New" panose="02070309020205020404" pitchFamily="49" charset="0"/>
            <a:buChar char="o"/>
          </a:pPr>
          <a:r>
            <a:rPr lang="en-GB"/>
            <a:t>Curriculum development should be evidence-based and should not be </a:t>
          </a:r>
          <a:r>
            <a:rPr lang="en-GB" i="1"/>
            <a:t>ad hoc</a:t>
          </a:r>
          <a:r>
            <a:rPr lang="en-GB"/>
            <a:t>. </a:t>
          </a:r>
          <a:endParaRPr lang="en-NA"/>
        </a:p>
      </dgm:t>
    </dgm:pt>
    <dgm:pt modelId="{2261C009-97E9-E748-9634-4884B8D8DE55}" type="parTrans" cxnId="{2E975ABA-F9A7-2B4E-8FC2-A7A9C5711BAC}">
      <dgm:prSet/>
      <dgm:spPr/>
      <dgm:t>
        <a:bodyPr/>
        <a:lstStyle/>
        <a:p>
          <a:endParaRPr lang="en-GB"/>
        </a:p>
      </dgm:t>
    </dgm:pt>
    <dgm:pt modelId="{C00E3D5B-679B-A64D-BF23-759E8A742396}" type="sibTrans" cxnId="{2E975ABA-F9A7-2B4E-8FC2-A7A9C5711BAC}">
      <dgm:prSet/>
      <dgm:spPr/>
      <dgm:t>
        <a:bodyPr/>
        <a:lstStyle/>
        <a:p>
          <a:endParaRPr lang="en-GB"/>
        </a:p>
      </dgm:t>
    </dgm:pt>
    <dgm:pt modelId="{6D8F9B05-3673-9040-8C5F-E717543F4B1C}">
      <dgm:prSet/>
      <dgm:spPr/>
      <dgm:t>
        <a:bodyPr/>
        <a:lstStyle/>
        <a:p>
          <a:pPr>
            <a:buFont typeface="Courier New" panose="02070309020205020404" pitchFamily="49" charset="0"/>
            <a:buChar char="o"/>
          </a:pPr>
          <a:r>
            <a:rPr lang="en-GB"/>
            <a:t>Participants should involve stakeholders in TVET and training systems should use labour force surveys. </a:t>
          </a:r>
          <a:endParaRPr lang="en-NA"/>
        </a:p>
      </dgm:t>
    </dgm:pt>
    <dgm:pt modelId="{FDDE4620-5BD9-284B-BD76-79BAF6022FE3}" type="parTrans" cxnId="{CE1F21FC-39F5-5A4E-B023-ADAA0027D022}">
      <dgm:prSet/>
      <dgm:spPr/>
      <dgm:t>
        <a:bodyPr/>
        <a:lstStyle/>
        <a:p>
          <a:endParaRPr lang="en-GB"/>
        </a:p>
      </dgm:t>
    </dgm:pt>
    <dgm:pt modelId="{637364B5-A77A-284E-95E4-B86DC2A229E0}" type="sibTrans" cxnId="{CE1F21FC-39F5-5A4E-B023-ADAA0027D022}">
      <dgm:prSet/>
      <dgm:spPr/>
      <dgm:t>
        <a:bodyPr/>
        <a:lstStyle/>
        <a:p>
          <a:endParaRPr lang="en-GB"/>
        </a:p>
      </dgm:t>
    </dgm:pt>
    <dgm:pt modelId="{9363A23B-FD4D-2842-AF86-44F734F15C54}" type="pres">
      <dgm:prSet presAssocID="{E9E219F8-E32C-6845-98B7-F8E8B1ED8F64}" presName="vert0" presStyleCnt="0">
        <dgm:presLayoutVars>
          <dgm:dir/>
          <dgm:animOne val="branch"/>
          <dgm:animLvl val="lvl"/>
        </dgm:presLayoutVars>
      </dgm:prSet>
      <dgm:spPr/>
    </dgm:pt>
    <dgm:pt modelId="{CEF5E5EC-79E0-9D44-A4B1-73FC224048E7}" type="pres">
      <dgm:prSet presAssocID="{38A0B6AE-B0AC-D34A-9C45-345E24C66D8F}" presName="thickLine" presStyleLbl="alignNode1" presStyleIdx="0" presStyleCnt="3"/>
      <dgm:spPr/>
    </dgm:pt>
    <dgm:pt modelId="{D79B595A-BC46-B74D-85E5-1AEFA4B75389}" type="pres">
      <dgm:prSet presAssocID="{38A0B6AE-B0AC-D34A-9C45-345E24C66D8F}" presName="horz1" presStyleCnt="0"/>
      <dgm:spPr/>
    </dgm:pt>
    <dgm:pt modelId="{B276B8AE-3B9A-0146-A01C-AF5475529DFC}" type="pres">
      <dgm:prSet presAssocID="{38A0B6AE-B0AC-D34A-9C45-345E24C66D8F}" presName="tx1" presStyleLbl="revTx" presStyleIdx="0" presStyleCnt="3"/>
      <dgm:spPr/>
    </dgm:pt>
    <dgm:pt modelId="{E179B2C4-178B-AE4A-B4AB-7E93EC6905A0}" type="pres">
      <dgm:prSet presAssocID="{38A0B6AE-B0AC-D34A-9C45-345E24C66D8F}" presName="vert1" presStyleCnt="0"/>
      <dgm:spPr/>
    </dgm:pt>
    <dgm:pt modelId="{321D1252-E764-1D4A-AF77-1AEE5807C2E3}" type="pres">
      <dgm:prSet presAssocID="{B98352FE-2565-004C-ABC1-3C41C4752849}" presName="thickLine" presStyleLbl="alignNode1" presStyleIdx="1" presStyleCnt="3"/>
      <dgm:spPr/>
    </dgm:pt>
    <dgm:pt modelId="{923910D6-16A8-7E46-9B13-A3A4C33AEAE8}" type="pres">
      <dgm:prSet presAssocID="{B98352FE-2565-004C-ABC1-3C41C4752849}" presName="horz1" presStyleCnt="0"/>
      <dgm:spPr/>
    </dgm:pt>
    <dgm:pt modelId="{5062785B-5526-E640-AE17-9EB4B4E39DBB}" type="pres">
      <dgm:prSet presAssocID="{B98352FE-2565-004C-ABC1-3C41C4752849}" presName="tx1" presStyleLbl="revTx" presStyleIdx="1" presStyleCnt="3"/>
      <dgm:spPr/>
    </dgm:pt>
    <dgm:pt modelId="{AD5CD3A0-683B-0849-98EE-92B6864F5670}" type="pres">
      <dgm:prSet presAssocID="{B98352FE-2565-004C-ABC1-3C41C4752849}" presName="vert1" presStyleCnt="0"/>
      <dgm:spPr/>
    </dgm:pt>
    <dgm:pt modelId="{66C5199E-8F65-FE4B-864B-2ABFE9D57EEC}" type="pres">
      <dgm:prSet presAssocID="{6D8F9B05-3673-9040-8C5F-E717543F4B1C}" presName="thickLine" presStyleLbl="alignNode1" presStyleIdx="2" presStyleCnt="3"/>
      <dgm:spPr/>
    </dgm:pt>
    <dgm:pt modelId="{FD7FE860-CAFC-794E-892E-B3C05527BC71}" type="pres">
      <dgm:prSet presAssocID="{6D8F9B05-3673-9040-8C5F-E717543F4B1C}" presName="horz1" presStyleCnt="0"/>
      <dgm:spPr/>
    </dgm:pt>
    <dgm:pt modelId="{0D807653-6B3C-1C4F-AB96-E385C6C933FD}" type="pres">
      <dgm:prSet presAssocID="{6D8F9B05-3673-9040-8C5F-E717543F4B1C}" presName="tx1" presStyleLbl="revTx" presStyleIdx="2" presStyleCnt="3"/>
      <dgm:spPr/>
    </dgm:pt>
    <dgm:pt modelId="{55E5DE56-FAFC-6B4A-8E1F-BF22754E9B6F}" type="pres">
      <dgm:prSet presAssocID="{6D8F9B05-3673-9040-8C5F-E717543F4B1C}" presName="vert1" presStyleCnt="0"/>
      <dgm:spPr/>
    </dgm:pt>
  </dgm:ptLst>
  <dgm:cxnLst>
    <dgm:cxn modelId="{C5EF2276-851B-3844-98A6-1D58D2E71C89}" type="presOf" srcId="{38A0B6AE-B0AC-D34A-9C45-345E24C66D8F}" destId="{B276B8AE-3B9A-0146-A01C-AF5475529DFC}" srcOrd="0" destOrd="0" presId="urn:microsoft.com/office/officeart/2008/layout/LinedList"/>
    <dgm:cxn modelId="{A63ACD7B-C37D-A241-BAB9-4F206F7E22F1}" type="presOf" srcId="{B98352FE-2565-004C-ABC1-3C41C4752849}" destId="{5062785B-5526-E640-AE17-9EB4B4E39DBB}" srcOrd="0" destOrd="0" presId="urn:microsoft.com/office/officeart/2008/layout/LinedList"/>
    <dgm:cxn modelId="{051C6B8C-6A64-D742-82AA-8A240E3EBCE3}" type="presOf" srcId="{6D8F9B05-3673-9040-8C5F-E717543F4B1C}" destId="{0D807653-6B3C-1C4F-AB96-E385C6C933FD}" srcOrd="0" destOrd="0" presId="urn:microsoft.com/office/officeart/2008/layout/LinedList"/>
    <dgm:cxn modelId="{2CCF11B0-4895-E84B-8223-341E5412BE1E}" srcId="{E9E219F8-E32C-6845-98B7-F8E8B1ED8F64}" destId="{38A0B6AE-B0AC-D34A-9C45-345E24C66D8F}" srcOrd="0" destOrd="0" parTransId="{D7E613CB-6E35-1144-A5F9-52C9070B3040}" sibTransId="{C08AEEC2-6257-374C-A2C1-D3F6E37FC5B8}"/>
    <dgm:cxn modelId="{E15584B9-AD7B-E142-88A4-DD814674BA2B}" type="presOf" srcId="{E9E219F8-E32C-6845-98B7-F8E8B1ED8F64}" destId="{9363A23B-FD4D-2842-AF86-44F734F15C54}" srcOrd="0" destOrd="0" presId="urn:microsoft.com/office/officeart/2008/layout/LinedList"/>
    <dgm:cxn modelId="{2E975ABA-F9A7-2B4E-8FC2-A7A9C5711BAC}" srcId="{E9E219F8-E32C-6845-98B7-F8E8B1ED8F64}" destId="{B98352FE-2565-004C-ABC1-3C41C4752849}" srcOrd="1" destOrd="0" parTransId="{2261C009-97E9-E748-9634-4884B8D8DE55}" sibTransId="{C00E3D5B-679B-A64D-BF23-759E8A742396}"/>
    <dgm:cxn modelId="{CE1F21FC-39F5-5A4E-B023-ADAA0027D022}" srcId="{E9E219F8-E32C-6845-98B7-F8E8B1ED8F64}" destId="{6D8F9B05-3673-9040-8C5F-E717543F4B1C}" srcOrd="2" destOrd="0" parTransId="{FDDE4620-5BD9-284B-BD76-79BAF6022FE3}" sibTransId="{637364B5-A77A-284E-95E4-B86DC2A229E0}"/>
    <dgm:cxn modelId="{DFF17460-DC02-ED4E-9939-CA104B1B0BD2}" type="presParOf" srcId="{9363A23B-FD4D-2842-AF86-44F734F15C54}" destId="{CEF5E5EC-79E0-9D44-A4B1-73FC224048E7}" srcOrd="0" destOrd="0" presId="urn:microsoft.com/office/officeart/2008/layout/LinedList"/>
    <dgm:cxn modelId="{97FB46CC-5090-344E-AD01-EA23C15B083A}" type="presParOf" srcId="{9363A23B-FD4D-2842-AF86-44F734F15C54}" destId="{D79B595A-BC46-B74D-85E5-1AEFA4B75389}" srcOrd="1" destOrd="0" presId="urn:microsoft.com/office/officeart/2008/layout/LinedList"/>
    <dgm:cxn modelId="{687C1AB9-9D15-4E46-A51A-CCE27045E3C5}" type="presParOf" srcId="{D79B595A-BC46-B74D-85E5-1AEFA4B75389}" destId="{B276B8AE-3B9A-0146-A01C-AF5475529DFC}" srcOrd="0" destOrd="0" presId="urn:microsoft.com/office/officeart/2008/layout/LinedList"/>
    <dgm:cxn modelId="{B737C747-0748-7B46-829F-9876F79AC31F}" type="presParOf" srcId="{D79B595A-BC46-B74D-85E5-1AEFA4B75389}" destId="{E179B2C4-178B-AE4A-B4AB-7E93EC6905A0}" srcOrd="1" destOrd="0" presId="urn:microsoft.com/office/officeart/2008/layout/LinedList"/>
    <dgm:cxn modelId="{C08D80BE-898A-C34F-90D7-8026CD1C29D1}" type="presParOf" srcId="{9363A23B-FD4D-2842-AF86-44F734F15C54}" destId="{321D1252-E764-1D4A-AF77-1AEE5807C2E3}" srcOrd="2" destOrd="0" presId="urn:microsoft.com/office/officeart/2008/layout/LinedList"/>
    <dgm:cxn modelId="{979DE8E1-A40F-9D40-83DB-20DCEFF547DE}" type="presParOf" srcId="{9363A23B-FD4D-2842-AF86-44F734F15C54}" destId="{923910D6-16A8-7E46-9B13-A3A4C33AEAE8}" srcOrd="3" destOrd="0" presId="urn:microsoft.com/office/officeart/2008/layout/LinedList"/>
    <dgm:cxn modelId="{F915EE1A-2119-8344-BE40-591885218755}" type="presParOf" srcId="{923910D6-16A8-7E46-9B13-A3A4C33AEAE8}" destId="{5062785B-5526-E640-AE17-9EB4B4E39DBB}" srcOrd="0" destOrd="0" presId="urn:microsoft.com/office/officeart/2008/layout/LinedList"/>
    <dgm:cxn modelId="{5E6126A1-C6B7-5B4B-AC7C-259CC8B188E1}" type="presParOf" srcId="{923910D6-16A8-7E46-9B13-A3A4C33AEAE8}" destId="{AD5CD3A0-683B-0849-98EE-92B6864F5670}" srcOrd="1" destOrd="0" presId="urn:microsoft.com/office/officeart/2008/layout/LinedList"/>
    <dgm:cxn modelId="{8BBA38B7-062B-FC46-9F8D-C9CCA4307AF4}" type="presParOf" srcId="{9363A23B-FD4D-2842-AF86-44F734F15C54}" destId="{66C5199E-8F65-FE4B-864B-2ABFE9D57EEC}" srcOrd="4" destOrd="0" presId="urn:microsoft.com/office/officeart/2008/layout/LinedList"/>
    <dgm:cxn modelId="{B7615311-84E3-E24E-A66B-11FD4F3E2F57}" type="presParOf" srcId="{9363A23B-FD4D-2842-AF86-44F734F15C54}" destId="{FD7FE860-CAFC-794E-892E-B3C05527BC71}" srcOrd="5" destOrd="0" presId="urn:microsoft.com/office/officeart/2008/layout/LinedList"/>
    <dgm:cxn modelId="{FD217AEF-DF21-F64E-A5AD-FD79C28FC06D}" type="presParOf" srcId="{FD7FE860-CAFC-794E-892E-B3C05527BC71}" destId="{0D807653-6B3C-1C4F-AB96-E385C6C933FD}" srcOrd="0" destOrd="0" presId="urn:microsoft.com/office/officeart/2008/layout/LinedList"/>
    <dgm:cxn modelId="{046853BC-467B-9F40-B0D2-865D8BD46EEB}" type="presParOf" srcId="{FD7FE860-CAFC-794E-892E-B3C05527BC71}" destId="{55E5DE56-FAFC-6B4A-8E1F-BF22754E9B6F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166E2347-C0AE-8842-BBCB-0F33A1006BCB}" type="doc">
      <dgm:prSet loTypeId="urn:microsoft.com/office/officeart/2008/layout/LinedList" loCatId="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en-GB"/>
        </a:p>
      </dgm:t>
    </dgm:pt>
    <dgm:pt modelId="{8986D744-ACFD-C047-A8EE-FD98181BD77E}">
      <dgm:prSet/>
      <dgm:spPr/>
      <dgm:t>
        <a:bodyPr/>
        <a:lstStyle/>
        <a:p>
          <a:pPr>
            <a:buFont typeface="Symbol" pitchFamily="2" charset="2"/>
            <a:buChar char=""/>
          </a:pPr>
          <a:r>
            <a:rPr lang="en-GB"/>
            <a:t>The theme highlighted the Egyptian case of best teacher preparation practices. </a:t>
          </a:r>
          <a:endParaRPr lang="en-NA"/>
        </a:p>
      </dgm:t>
    </dgm:pt>
    <dgm:pt modelId="{5A2C8378-E9C5-6441-95CB-0EBA5DD07A6F}" type="parTrans" cxnId="{C21BC12E-336F-484E-BD2A-B0C84269E7F4}">
      <dgm:prSet/>
      <dgm:spPr/>
      <dgm:t>
        <a:bodyPr/>
        <a:lstStyle/>
        <a:p>
          <a:endParaRPr lang="en-GB"/>
        </a:p>
      </dgm:t>
    </dgm:pt>
    <dgm:pt modelId="{B049BBC2-1B3C-FE40-9BE8-0E01A0391442}" type="sibTrans" cxnId="{C21BC12E-336F-484E-BD2A-B0C84269E7F4}">
      <dgm:prSet/>
      <dgm:spPr/>
      <dgm:t>
        <a:bodyPr/>
        <a:lstStyle/>
        <a:p>
          <a:endParaRPr lang="en-GB"/>
        </a:p>
      </dgm:t>
    </dgm:pt>
    <dgm:pt modelId="{E730F8CD-14DE-F742-AA51-7D25C5F2E3A0}">
      <dgm:prSet/>
      <dgm:spPr/>
      <dgm:t>
        <a:bodyPr/>
        <a:lstStyle/>
        <a:p>
          <a:pPr>
            <a:buFont typeface="Symbol" pitchFamily="2" charset="2"/>
            <a:buChar char=""/>
          </a:pPr>
          <a:r>
            <a:rPr lang="en-US"/>
            <a:t>TVET Teacher training is becoming more crucial over time due to the widening gap between the TVET graduates skills and the labor market demands in a rapidly changing world of jobs and skills.</a:t>
          </a:r>
          <a:endParaRPr lang="en-NA"/>
        </a:p>
      </dgm:t>
    </dgm:pt>
    <dgm:pt modelId="{7DB30B15-A566-8B47-9F6B-F2881B1125A0}" type="parTrans" cxnId="{BDF26681-81C3-C04F-86CF-048262E9C12A}">
      <dgm:prSet/>
      <dgm:spPr/>
      <dgm:t>
        <a:bodyPr/>
        <a:lstStyle/>
        <a:p>
          <a:endParaRPr lang="en-GB"/>
        </a:p>
      </dgm:t>
    </dgm:pt>
    <dgm:pt modelId="{609EB65E-EC21-E74A-B848-8418451A9A79}" type="sibTrans" cxnId="{BDF26681-81C3-C04F-86CF-048262E9C12A}">
      <dgm:prSet/>
      <dgm:spPr/>
      <dgm:t>
        <a:bodyPr/>
        <a:lstStyle/>
        <a:p>
          <a:endParaRPr lang="en-GB"/>
        </a:p>
      </dgm:t>
    </dgm:pt>
    <dgm:pt modelId="{C5627D93-BD7B-2E46-85A9-E7797B12128A}">
      <dgm:prSet/>
      <dgm:spPr/>
      <dgm:t>
        <a:bodyPr/>
        <a:lstStyle/>
        <a:p>
          <a:pPr>
            <a:buFont typeface="Symbol" pitchFamily="2" charset="2"/>
            <a:buChar char=""/>
          </a:pPr>
          <a:r>
            <a:rPr lang="en-US"/>
            <a:t>Proper training of the TVET teachers can help to fulfill the labor market needs.</a:t>
          </a:r>
          <a:endParaRPr lang="en-NA"/>
        </a:p>
      </dgm:t>
    </dgm:pt>
    <dgm:pt modelId="{2CAC46E1-3585-0941-A457-69D95B6D379A}" type="parTrans" cxnId="{330AE2FA-4990-E545-9839-C488A87A33ED}">
      <dgm:prSet/>
      <dgm:spPr/>
      <dgm:t>
        <a:bodyPr/>
        <a:lstStyle/>
        <a:p>
          <a:endParaRPr lang="en-GB"/>
        </a:p>
      </dgm:t>
    </dgm:pt>
    <dgm:pt modelId="{B92625B0-544A-ED4E-A869-0A03C2DF5314}" type="sibTrans" cxnId="{330AE2FA-4990-E545-9839-C488A87A33ED}">
      <dgm:prSet/>
      <dgm:spPr/>
      <dgm:t>
        <a:bodyPr/>
        <a:lstStyle/>
        <a:p>
          <a:endParaRPr lang="en-GB"/>
        </a:p>
      </dgm:t>
    </dgm:pt>
    <dgm:pt modelId="{33AA4834-FFA2-9945-B6CD-BFF82DCEEB96}">
      <dgm:prSet/>
      <dgm:spPr/>
      <dgm:t>
        <a:bodyPr/>
        <a:lstStyle/>
        <a:p>
          <a:pPr>
            <a:buFont typeface="Symbol" pitchFamily="2" charset="2"/>
            <a:buChar char=""/>
          </a:pPr>
          <a:r>
            <a:rPr lang="en-US"/>
            <a:t>The 21</a:t>
          </a:r>
          <a:r>
            <a:rPr lang="en-US" baseline="30000"/>
            <a:t>st</a:t>
          </a:r>
          <a:r>
            <a:rPr lang="en-US"/>
            <a:t> Century skills and life-long-learning abilities are increasingly becoming an essential part to be integrated into the curriculum regardless of the field of study program.</a:t>
          </a:r>
          <a:endParaRPr lang="en-NA"/>
        </a:p>
      </dgm:t>
    </dgm:pt>
    <dgm:pt modelId="{0A0B064A-8D6E-824C-965C-3D033F91A5C8}" type="parTrans" cxnId="{1F36C793-35E0-0947-913F-DD4ED33E5B45}">
      <dgm:prSet/>
      <dgm:spPr/>
      <dgm:t>
        <a:bodyPr/>
        <a:lstStyle/>
        <a:p>
          <a:endParaRPr lang="en-GB"/>
        </a:p>
      </dgm:t>
    </dgm:pt>
    <dgm:pt modelId="{AE85C739-4A94-F248-B416-E000D78DCE1B}" type="sibTrans" cxnId="{1F36C793-35E0-0947-913F-DD4ED33E5B45}">
      <dgm:prSet/>
      <dgm:spPr/>
      <dgm:t>
        <a:bodyPr/>
        <a:lstStyle/>
        <a:p>
          <a:endParaRPr lang="en-GB"/>
        </a:p>
      </dgm:t>
    </dgm:pt>
    <dgm:pt modelId="{D47AEF72-9230-A24C-9FF6-17C49B1AB3AB}" type="pres">
      <dgm:prSet presAssocID="{166E2347-C0AE-8842-BBCB-0F33A1006BCB}" presName="vert0" presStyleCnt="0">
        <dgm:presLayoutVars>
          <dgm:dir/>
          <dgm:animOne val="branch"/>
          <dgm:animLvl val="lvl"/>
        </dgm:presLayoutVars>
      </dgm:prSet>
      <dgm:spPr/>
    </dgm:pt>
    <dgm:pt modelId="{61FF79E6-317F-F046-9E3B-3967FB3F4AC4}" type="pres">
      <dgm:prSet presAssocID="{8986D744-ACFD-C047-A8EE-FD98181BD77E}" presName="thickLine" presStyleLbl="alignNode1" presStyleIdx="0" presStyleCnt="4"/>
      <dgm:spPr/>
    </dgm:pt>
    <dgm:pt modelId="{603FF68F-9021-AB49-87CD-EE48EA142D72}" type="pres">
      <dgm:prSet presAssocID="{8986D744-ACFD-C047-A8EE-FD98181BD77E}" presName="horz1" presStyleCnt="0"/>
      <dgm:spPr/>
    </dgm:pt>
    <dgm:pt modelId="{8B3B777F-5703-AC43-9364-46BDD8259615}" type="pres">
      <dgm:prSet presAssocID="{8986D744-ACFD-C047-A8EE-FD98181BD77E}" presName="tx1" presStyleLbl="revTx" presStyleIdx="0" presStyleCnt="4"/>
      <dgm:spPr/>
    </dgm:pt>
    <dgm:pt modelId="{A04108CF-489E-F446-86A2-42C6378379AF}" type="pres">
      <dgm:prSet presAssocID="{8986D744-ACFD-C047-A8EE-FD98181BD77E}" presName="vert1" presStyleCnt="0"/>
      <dgm:spPr/>
    </dgm:pt>
    <dgm:pt modelId="{01DDEC95-0EEE-7443-9166-7DF591BF3750}" type="pres">
      <dgm:prSet presAssocID="{E730F8CD-14DE-F742-AA51-7D25C5F2E3A0}" presName="thickLine" presStyleLbl="alignNode1" presStyleIdx="1" presStyleCnt="4"/>
      <dgm:spPr/>
    </dgm:pt>
    <dgm:pt modelId="{3DBBBCB0-96CC-514D-8A13-7B132183159E}" type="pres">
      <dgm:prSet presAssocID="{E730F8CD-14DE-F742-AA51-7D25C5F2E3A0}" presName="horz1" presStyleCnt="0"/>
      <dgm:spPr/>
    </dgm:pt>
    <dgm:pt modelId="{F5E1B9ED-0B8E-124D-9B40-FCEED6F96419}" type="pres">
      <dgm:prSet presAssocID="{E730F8CD-14DE-F742-AA51-7D25C5F2E3A0}" presName="tx1" presStyleLbl="revTx" presStyleIdx="1" presStyleCnt="4"/>
      <dgm:spPr/>
    </dgm:pt>
    <dgm:pt modelId="{F71E7E55-E9B6-A74F-AF02-EA38DD981CA5}" type="pres">
      <dgm:prSet presAssocID="{E730F8CD-14DE-F742-AA51-7D25C5F2E3A0}" presName="vert1" presStyleCnt="0"/>
      <dgm:spPr/>
    </dgm:pt>
    <dgm:pt modelId="{68A403B4-47CF-E145-984E-C54CE31781D5}" type="pres">
      <dgm:prSet presAssocID="{C5627D93-BD7B-2E46-85A9-E7797B12128A}" presName="thickLine" presStyleLbl="alignNode1" presStyleIdx="2" presStyleCnt="4"/>
      <dgm:spPr/>
    </dgm:pt>
    <dgm:pt modelId="{A4536A35-38EA-254E-A5AF-5FA29404348D}" type="pres">
      <dgm:prSet presAssocID="{C5627D93-BD7B-2E46-85A9-E7797B12128A}" presName="horz1" presStyleCnt="0"/>
      <dgm:spPr/>
    </dgm:pt>
    <dgm:pt modelId="{6F56786F-2E39-7B41-8B46-0E1735AE4499}" type="pres">
      <dgm:prSet presAssocID="{C5627D93-BD7B-2E46-85A9-E7797B12128A}" presName="tx1" presStyleLbl="revTx" presStyleIdx="2" presStyleCnt="4"/>
      <dgm:spPr/>
    </dgm:pt>
    <dgm:pt modelId="{7AD72637-83A3-1D42-BF0B-8C812EAB44D3}" type="pres">
      <dgm:prSet presAssocID="{C5627D93-BD7B-2E46-85A9-E7797B12128A}" presName="vert1" presStyleCnt="0"/>
      <dgm:spPr/>
    </dgm:pt>
    <dgm:pt modelId="{A75DDA6A-B236-0C41-9717-11F0FACF381E}" type="pres">
      <dgm:prSet presAssocID="{33AA4834-FFA2-9945-B6CD-BFF82DCEEB96}" presName="thickLine" presStyleLbl="alignNode1" presStyleIdx="3" presStyleCnt="4"/>
      <dgm:spPr/>
    </dgm:pt>
    <dgm:pt modelId="{BE16AF60-F5C5-874E-9C2F-86485FF74B11}" type="pres">
      <dgm:prSet presAssocID="{33AA4834-FFA2-9945-B6CD-BFF82DCEEB96}" presName="horz1" presStyleCnt="0"/>
      <dgm:spPr/>
    </dgm:pt>
    <dgm:pt modelId="{CF1547F4-1569-5C4B-933D-D2C54FA47149}" type="pres">
      <dgm:prSet presAssocID="{33AA4834-FFA2-9945-B6CD-BFF82DCEEB96}" presName="tx1" presStyleLbl="revTx" presStyleIdx="3" presStyleCnt="4"/>
      <dgm:spPr/>
    </dgm:pt>
    <dgm:pt modelId="{C2AE4E68-266C-3249-BE38-EAB03255E25A}" type="pres">
      <dgm:prSet presAssocID="{33AA4834-FFA2-9945-B6CD-BFF82DCEEB96}" presName="vert1" presStyleCnt="0"/>
      <dgm:spPr/>
    </dgm:pt>
  </dgm:ptLst>
  <dgm:cxnLst>
    <dgm:cxn modelId="{C21BC12E-336F-484E-BD2A-B0C84269E7F4}" srcId="{166E2347-C0AE-8842-BBCB-0F33A1006BCB}" destId="{8986D744-ACFD-C047-A8EE-FD98181BD77E}" srcOrd="0" destOrd="0" parTransId="{5A2C8378-E9C5-6441-95CB-0EBA5DD07A6F}" sibTransId="{B049BBC2-1B3C-FE40-9BE8-0E01A0391442}"/>
    <dgm:cxn modelId="{8EB11B40-204C-1B43-8A85-4AA8F24109EB}" type="presOf" srcId="{166E2347-C0AE-8842-BBCB-0F33A1006BCB}" destId="{D47AEF72-9230-A24C-9FF6-17C49B1AB3AB}" srcOrd="0" destOrd="0" presId="urn:microsoft.com/office/officeart/2008/layout/LinedList"/>
    <dgm:cxn modelId="{B3E1C659-38D9-324C-B0C9-E1D1080C0569}" type="presOf" srcId="{C5627D93-BD7B-2E46-85A9-E7797B12128A}" destId="{6F56786F-2E39-7B41-8B46-0E1735AE4499}" srcOrd="0" destOrd="0" presId="urn:microsoft.com/office/officeart/2008/layout/LinedList"/>
    <dgm:cxn modelId="{9B66D872-DF02-1A47-9EC6-AC3C6010E9F7}" type="presOf" srcId="{E730F8CD-14DE-F742-AA51-7D25C5F2E3A0}" destId="{F5E1B9ED-0B8E-124D-9B40-FCEED6F96419}" srcOrd="0" destOrd="0" presId="urn:microsoft.com/office/officeart/2008/layout/LinedList"/>
    <dgm:cxn modelId="{BDF26681-81C3-C04F-86CF-048262E9C12A}" srcId="{166E2347-C0AE-8842-BBCB-0F33A1006BCB}" destId="{E730F8CD-14DE-F742-AA51-7D25C5F2E3A0}" srcOrd="1" destOrd="0" parTransId="{7DB30B15-A566-8B47-9F6B-F2881B1125A0}" sibTransId="{609EB65E-EC21-E74A-B848-8418451A9A79}"/>
    <dgm:cxn modelId="{1F36C793-35E0-0947-913F-DD4ED33E5B45}" srcId="{166E2347-C0AE-8842-BBCB-0F33A1006BCB}" destId="{33AA4834-FFA2-9945-B6CD-BFF82DCEEB96}" srcOrd="3" destOrd="0" parTransId="{0A0B064A-8D6E-824C-965C-3D033F91A5C8}" sibTransId="{AE85C739-4A94-F248-B416-E000D78DCE1B}"/>
    <dgm:cxn modelId="{431D63CD-ABDA-2946-8786-A613825D60D8}" type="presOf" srcId="{33AA4834-FFA2-9945-B6CD-BFF82DCEEB96}" destId="{CF1547F4-1569-5C4B-933D-D2C54FA47149}" srcOrd="0" destOrd="0" presId="urn:microsoft.com/office/officeart/2008/layout/LinedList"/>
    <dgm:cxn modelId="{1F61BBED-865D-9D48-B8DD-20CFA04E5040}" type="presOf" srcId="{8986D744-ACFD-C047-A8EE-FD98181BD77E}" destId="{8B3B777F-5703-AC43-9364-46BDD8259615}" srcOrd="0" destOrd="0" presId="urn:microsoft.com/office/officeart/2008/layout/LinedList"/>
    <dgm:cxn modelId="{330AE2FA-4990-E545-9839-C488A87A33ED}" srcId="{166E2347-C0AE-8842-BBCB-0F33A1006BCB}" destId="{C5627D93-BD7B-2E46-85A9-E7797B12128A}" srcOrd="2" destOrd="0" parTransId="{2CAC46E1-3585-0941-A457-69D95B6D379A}" sibTransId="{B92625B0-544A-ED4E-A869-0A03C2DF5314}"/>
    <dgm:cxn modelId="{AA482D05-9F6A-C247-9292-73F3739B2614}" type="presParOf" srcId="{D47AEF72-9230-A24C-9FF6-17C49B1AB3AB}" destId="{61FF79E6-317F-F046-9E3B-3967FB3F4AC4}" srcOrd="0" destOrd="0" presId="urn:microsoft.com/office/officeart/2008/layout/LinedList"/>
    <dgm:cxn modelId="{9869FD96-7217-C741-A24A-E8087D9ABACC}" type="presParOf" srcId="{D47AEF72-9230-A24C-9FF6-17C49B1AB3AB}" destId="{603FF68F-9021-AB49-87CD-EE48EA142D72}" srcOrd="1" destOrd="0" presId="urn:microsoft.com/office/officeart/2008/layout/LinedList"/>
    <dgm:cxn modelId="{14A6C71E-1C26-3941-84D0-DF6C03F99777}" type="presParOf" srcId="{603FF68F-9021-AB49-87CD-EE48EA142D72}" destId="{8B3B777F-5703-AC43-9364-46BDD8259615}" srcOrd="0" destOrd="0" presId="urn:microsoft.com/office/officeart/2008/layout/LinedList"/>
    <dgm:cxn modelId="{83E467C7-4502-0C43-8CEE-B08D1B02CC03}" type="presParOf" srcId="{603FF68F-9021-AB49-87CD-EE48EA142D72}" destId="{A04108CF-489E-F446-86A2-42C6378379AF}" srcOrd="1" destOrd="0" presId="urn:microsoft.com/office/officeart/2008/layout/LinedList"/>
    <dgm:cxn modelId="{FC154E4B-C15C-B046-BF05-5E29688D8A42}" type="presParOf" srcId="{D47AEF72-9230-A24C-9FF6-17C49B1AB3AB}" destId="{01DDEC95-0EEE-7443-9166-7DF591BF3750}" srcOrd="2" destOrd="0" presId="urn:microsoft.com/office/officeart/2008/layout/LinedList"/>
    <dgm:cxn modelId="{31493B89-C7CA-4A44-B2A1-29E7592C0614}" type="presParOf" srcId="{D47AEF72-9230-A24C-9FF6-17C49B1AB3AB}" destId="{3DBBBCB0-96CC-514D-8A13-7B132183159E}" srcOrd="3" destOrd="0" presId="urn:microsoft.com/office/officeart/2008/layout/LinedList"/>
    <dgm:cxn modelId="{0852A4CF-C2DB-C149-8749-3A3A73ED8609}" type="presParOf" srcId="{3DBBBCB0-96CC-514D-8A13-7B132183159E}" destId="{F5E1B9ED-0B8E-124D-9B40-FCEED6F96419}" srcOrd="0" destOrd="0" presId="urn:microsoft.com/office/officeart/2008/layout/LinedList"/>
    <dgm:cxn modelId="{7229B2D5-A1C0-544C-BC37-FFC0AC8F7144}" type="presParOf" srcId="{3DBBBCB0-96CC-514D-8A13-7B132183159E}" destId="{F71E7E55-E9B6-A74F-AF02-EA38DD981CA5}" srcOrd="1" destOrd="0" presId="urn:microsoft.com/office/officeart/2008/layout/LinedList"/>
    <dgm:cxn modelId="{7A9D2C40-FCC8-754B-92B6-1F4352FC418A}" type="presParOf" srcId="{D47AEF72-9230-A24C-9FF6-17C49B1AB3AB}" destId="{68A403B4-47CF-E145-984E-C54CE31781D5}" srcOrd="4" destOrd="0" presId="urn:microsoft.com/office/officeart/2008/layout/LinedList"/>
    <dgm:cxn modelId="{40FA6BB3-EA89-4F41-9165-EED96541E5E4}" type="presParOf" srcId="{D47AEF72-9230-A24C-9FF6-17C49B1AB3AB}" destId="{A4536A35-38EA-254E-A5AF-5FA29404348D}" srcOrd="5" destOrd="0" presId="urn:microsoft.com/office/officeart/2008/layout/LinedList"/>
    <dgm:cxn modelId="{645D7B69-A880-444D-8C0F-38E3334D68D3}" type="presParOf" srcId="{A4536A35-38EA-254E-A5AF-5FA29404348D}" destId="{6F56786F-2E39-7B41-8B46-0E1735AE4499}" srcOrd="0" destOrd="0" presId="urn:microsoft.com/office/officeart/2008/layout/LinedList"/>
    <dgm:cxn modelId="{A7C3A15D-CE08-DE40-B5BE-79F30C6F384A}" type="presParOf" srcId="{A4536A35-38EA-254E-A5AF-5FA29404348D}" destId="{7AD72637-83A3-1D42-BF0B-8C812EAB44D3}" srcOrd="1" destOrd="0" presId="urn:microsoft.com/office/officeart/2008/layout/LinedList"/>
    <dgm:cxn modelId="{9DEB35E9-9424-CE46-AD1C-9C440DF30839}" type="presParOf" srcId="{D47AEF72-9230-A24C-9FF6-17C49B1AB3AB}" destId="{A75DDA6A-B236-0C41-9717-11F0FACF381E}" srcOrd="6" destOrd="0" presId="urn:microsoft.com/office/officeart/2008/layout/LinedList"/>
    <dgm:cxn modelId="{9B017BA2-D582-1E42-8558-973A0F6646D5}" type="presParOf" srcId="{D47AEF72-9230-A24C-9FF6-17C49B1AB3AB}" destId="{BE16AF60-F5C5-874E-9C2F-86485FF74B11}" srcOrd="7" destOrd="0" presId="urn:microsoft.com/office/officeart/2008/layout/LinedList"/>
    <dgm:cxn modelId="{113BF9D5-3393-5846-B86E-C7A971BBADB1}" type="presParOf" srcId="{BE16AF60-F5C5-874E-9C2F-86485FF74B11}" destId="{CF1547F4-1569-5C4B-933D-D2C54FA47149}" srcOrd="0" destOrd="0" presId="urn:microsoft.com/office/officeart/2008/layout/LinedList"/>
    <dgm:cxn modelId="{54ADA978-D197-5A49-8B2E-DC484B0A9ACF}" type="presParOf" srcId="{BE16AF60-F5C5-874E-9C2F-86485FF74B11}" destId="{C2AE4E68-266C-3249-BE38-EAB03255E25A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D6D3A234-CD87-AA45-8B79-7FC3D078B279}" type="doc">
      <dgm:prSet loTypeId="urn:microsoft.com/office/officeart/2008/layout/LinedList" loCatId="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en-GB"/>
        </a:p>
      </dgm:t>
    </dgm:pt>
    <dgm:pt modelId="{DD8C0E2C-36FA-EA47-9280-EA1E2F7B9BFF}">
      <dgm:prSet/>
      <dgm:spPr/>
      <dgm:t>
        <a:bodyPr/>
        <a:lstStyle/>
        <a:p>
          <a:pPr>
            <a:buFont typeface="Symbol" pitchFamily="2" charset="2"/>
            <a:buChar char=""/>
          </a:pPr>
          <a:r>
            <a:rPr lang="en-GB"/>
            <a:t>An understanding of  what TVET training needs to offer should be established. </a:t>
          </a:r>
          <a:endParaRPr lang="en-NA"/>
        </a:p>
      </dgm:t>
    </dgm:pt>
    <dgm:pt modelId="{04BA7B94-E743-9A4E-A9ED-42B507CC9E18}" type="parTrans" cxnId="{30C74854-F5C2-194D-9223-973813D1866E}">
      <dgm:prSet/>
      <dgm:spPr/>
      <dgm:t>
        <a:bodyPr/>
        <a:lstStyle/>
        <a:p>
          <a:endParaRPr lang="en-GB"/>
        </a:p>
      </dgm:t>
    </dgm:pt>
    <dgm:pt modelId="{A1694601-C7A7-EC40-8547-21622A9AA9C3}" type="sibTrans" cxnId="{30C74854-F5C2-194D-9223-973813D1866E}">
      <dgm:prSet/>
      <dgm:spPr/>
      <dgm:t>
        <a:bodyPr/>
        <a:lstStyle/>
        <a:p>
          <a:endParaRPr lang="en-GB"/>
        </a:p>
      </dgm:t>
    </dgm:pt>
    <dgm:pt modelId="{E8D90850-6DC4-8646-B38A-DC0EC7865A89}">
      <dgm:prSet/>
      <dgm:spPr/>
      <dgm:t>
        <a:bodyPr/>
        <a:lstStyle/>
        <a:p>
          <a:pPr>
            <a:buFont typeface="Symbol" pitchFamily="2" charset="2"/>
            <a:buChar char=""/>
          </a:pPr>
          <a:r>
            <a:rPr lang="en-GB"/>
            <a:t>TVET teachers need to understand and be trained to understand the environment from which TVET students come. </a:t>
          </a:r>
          <a:endParaRPr lang="en-NA"/>
        </a:p>
      </dgm:t>
    </dgm:pt>
    <dgm:pt modelId="{C86E349F-42B7-3940-98EE-108C6292E065}" type="parTrans" cxnId="{E6F39187-A62E-5F4C-8AC1-CE7A9692C203}">
      <dgm:prSet/>
      <dgm:spPr/>
      <dgm:t>
        <a:bodyPr/>
        <a:lstStyle/>
        <a:p>
          <a:endParaRPr lang="en-GB"/>
        </a:p>
      </dgm:t>
    </dgm:pt>
    <dgm:pt modelId="{8833D335-F8BA-4D49-A023-D0CF8CEC63A7}" type="sibTrans" cxnId="{E6F39187-A62E-5F4C-8AC1-CE7A9692C203}">
      <dgm:prSet/>
      <dgm:spPr/>
      <dgm:t>
        <a:bodyPr/>
        <a:lstStyle/>
        <a:p>
          <a:endParaRPr lang="en-GB"/>
        </a:p>
      </dgm:t>
    </dgm:pt>
    <dgm:pt modelId="{5872267A-80B7-8E48-90CD-8AD8A52A6392}">
      <dgm:prSet/>
      <dgm:spPr/>
      <dgm:t>
        <a:bodyPr/>
        <a:lstStyle/>
        <a:p>
          <a:pPr>
            <a:buFont typeface="Symbol" pitchFamily="2" charset="2"/>
            <a:buChar char=""/>
          </a:pPr>
          <a:r>
            <a:rPr lang="en-GB"/>
            <a:t>Understanding the dynamics and contexts of TVET training would enable targeted teacher training. </a:t>
          </a:r>
          <a:endParaRPr lang="en-NA"/>
        </a:p>
      </dgm:t>
    </dgm:pt>
    <dgm:pt modelId="{8E9F8E8F-19A5-EE4C-9805-E9F691501499}" type="parTrans" cxnId="{FFFC5916-25F1-184F-85AA-6877B5D3E11D}">
      <dgm:prSet/>
      <dgm:spPr/>
      <dgm:t>
        <a:bodyPr/>
        <a:lstStyle/>
        <a:p>
          <a:endParaRPr lang="en-GB"/>
        </a:p>
      </dgm:t>
    </dgm:pt>
    <dgm:pt modelId="{BD453766-5447-924D-A23E-5CB7E9DFC8D7}" type="sibTrans" cxnId="{FFFC5916-25F1-184F-85AA-6877B5D3E11D}">
      <dgm:prSet/>
      <dgm:spPr/>
      <dgm:t>
        <a:bodyPr/>
        <a:lstStyle/>
        <a:p>
          <a:endParaRPr lang="en-GB"/>
        </a:p>
      </dgm:t>
    </dgm:pt>
    <dgm:pt modelId="{A22330A3-6D3E-6846-BB3B-69E06C6A37D3}">
      <dgm:prSet/>
      <dgm:spPr/>
      <dgm:t>
        <a:bodyPr/>
        <a:lstStyle/>
        <a:p>
          <a:pPr>
            <a:buFont typeface="Symbol" pitchFamily="2" charset="2"/>
            <a:buChar char=""/>
          </a:pPr>
          <a:r>
            <a:rPr lang="en-GB"/>
            <a:t>Countries should develop policies and set standards for technical teacher training through which definitions, outcomes and parameters are clearly provided. </a:t>
          </a:r>
          <a:endParaRPr lang="en-NA"/>
        </a:p>
      </dgm:t>
    </dgm:pt>
    <dgm:pt modelId="{DEFAD15A-B022-4B49-9578-716D0759BF2B}" type="parTrans" cxnId="{91626CE4-70FE-BD44-A02E-E0C7834195DE}">
      <dgm:prSet/>
      <dgm:spPr/>
      <dgm:t>
        <a:bodyPr/>
        <a:lstStyle/>
        <a:p>
          <a:endParaRPr lang="en-GB"/>
        </a:p>
      </dgm:t>
    </dgm:pt>
    <dgm:pt modelId="{CD030A73-E9BE-134E-AFAA-D8CCB72EDE63}" type="sibTrans" cxnId="{91626CE4-70FE-BD44-A02E-E0C7834195DE}">
      <dgm:prSet/>
      <dgm:spPr/>
      <dgm:t>
        <a:bodyPr/>
        <a:lstStyle/>
        <a:p>
          <a:endParaRPr lang="en-GB"/>
        </a:p>
      </dgm:t>
    </dgm:pt>
    <dgm:pt modelId="{E8695C2C-8774-7641-AB3F-11FF34E580EB}" type="pres">
      <dgm:prSet presAssocID="{D6D3A234-CD87-AA45-8B79-7FC3D078B279}" presName="vert0" presStyleCnt="0">
        <dgm:presLayoutVars>
          <dgm:dir/>
          <dgm:animOne val="branch"/>
          <dgm:animLvl val="lvl"/>
        </dgm:presLayoutVars>
      </dgm:prSet>
      <dgm:spPr/>
    </dgm:pt>
    <dgm:pt modelId="{80122E77-3D83-0B42-95B3-6EB8F6B9F2BE}" type="pres">
      <dgm:prSet presAssocID="{DD8C0E2C-36FA-EA47-9280-EA1E2F7B9BFF}" presName="thickLine" presStyleLbl="alignNode1" presStyleIdx="0" presStyleCnt="4"/>
      <dgm:spPr/>
    </dgm:pt>
    <dgm:pt modelId="{B93083A9-53DA-7C4C-8B70-BA98FD3E5C4C}" type="pres">
      <dgm:prSet presAssocID="{DD8C0E2C-36FA-EA47-9280-EA1E2F7B9BFF}" presName="horz1" presStyleCnt="0"/>
      <dgm:spPr/>
    </dgm:pt>
    <dgm:pt modelId="{EFB658F3-5D8B-5B45-998D-8DCE4F81A4D0}" type="pres">
      <dgm:prSet presAssocID="{DD8C0E2C-36FA-EA47-9280-EA1E2F7B9BFF}" presName="tx1" presStyleLbl="revTx" presStyleIdx="0" presStyleCnt="4"/>
      <dgm:spPr/>
    </dgm:pt>
    <dgm:pt modelId="{E4AA6D70-AEDA-3247-80AA-09E8FC6C512C}" type="pres">
      <dgm:prSet presAssocID="{DD8C0E2C-36FA-EA47-9280-EA1E2F7B9BFF}" presName="vert1" presStyleCnt="0"/>
      <dgm:spPr/>
    </dgm:pt>
    <dgm:pt modelId="{D18682D2-BA33-D44E-981D-6C69F84F4C62}" type="pres">
      <dgm:prSet presAssocID="{E8D90850-6DC4-8646-B38A-DC0EC7865A89}" presName="thickLine" presStyleLbl="alignNode1" presStyleIdx="1" presStyleCnt="4"/>
      <dgm:spPr/>
    </dgm:pt>
    <dgm:pt modelId="{09FC767E-9871-9A4F-9AEF-579642FC70E7}" type="pres">
      <dgm:prSet presAssocID="{E8D90850-6DC4-8646-B38A-DC0EC7865A89}" presName="horz1" presStyleCnt="0"/>
      <dgm:spPr/>
    </dgm:pt>
    <dgm:pt modelId="{B312CAFA-7DFE-4A44-9146-EA057CF0D232}" type="pres">
      <dgm:prSet presAssocID="{E8D90850-6DC4-8646-B38A-DC0EC7865A89}" presName="tx1" presStyleLbl="revTx" presStyleIdx="1" presStyleCnt="4"/>
      <dgm:spPr/>
    </dgm:pt>
    <dgm:pt modelId="{CFACAA66-FD0A-1242-9B2B-748D87BEF5B7}" type="pres">
      <dgm:prSet presAssocID="{E8D90850-6DC4-8646-B38A-DC0EC7865A89}" presName="vert1" presStyleCnt="0"/>
      <dgm:spPr/>
    </dgm:pt>
    <dgm:pt modelId="{F5582EC1-C162-C648-8D72-991168E58AA5}" type="pres">
      <dgm:prSet presAssocID="{5872267A-80B7-8E48-90CD-8AD8A52A6392}" presName="thickLine" presStyleLbl="alignNode1" presStyleIdx="2" presStyleCnt="4"/>
      <dgm:spPr/>
    </dgm:pt>
    <dgm:pt modelId="{E45E8351-B2E1-6C46-99E6-34B855C71F97}" type="pres">
      <dgm:prSet presAssocID="{5872267A-80B7-8E48-90CD-8AD8A52A6392}" presName="horz1" presStyleCnt="0"/>
      <dgm:spPr/>
    </dgm:pt>
    <dgm:pt modelId="{27563178-C527-7C44-A9D5-7C63730037C4}" type="pres">
      <dgm:prSet presAssocID="{5872267A-80B7-8E48-90CD-8AD8A52A6392}" presName="tx1" presStyleLbl="revTx" presStyleIdx="2" presStyleCnt="4"/>
      <dgm:spPr/>
    </dgm:pt>
    <dgm:pt modelId="{BE4D89C5-A26A-0D4E-98E0-0DA86E6EDE42}" type="pres">
      <dgm:prSet presAssocID="{5872267A-80B7-8E48-90CD-8AD8A52A6392}" presName="vert1" presStyleCnt="0"/>
      <dgm:spPr/>
    </dgm:pt>
    <dgm:pt modelId="{ABF81CFA-858C-7041-9643-09F9DE69A80C}" type="pres">
      <dgm:prSet presAssocID="{A22330A3-6D3E-6846-BB3B-69E06C6A37D3}" presName="thickLine" presStyleLbl="alignNode1" presStyleIdx="3" presStyleCnt="4"/>
      <dgm:spPr/>
    </dgm:pt>
    <dgm:pt modelId="{7B64495F-A58A-9F4A-BBF7-F7EA77B26889}" type="pres">
      <dgm:prSet presAssocID="{A22330A3-6D3E-6846-BB3B-69E06C6A37D3}" presName="horz1" presStyleCnt="0"/>
      <dgm:spPr/>
    </dgm:pt>
    <dgm:pt modelId="{2E57113F-CB9C-7E43-8E56-0E7133622532}" type="pres">
      <dgm:prSet presAssocID="{A22330A3-6D3E-6846-BB3B-69E06C6A37D3}" presName="tx1" presStyleLbl="revTx" presStyleIdx="3" presStyleCnt="4"/>
      <dgm:spPr/>
    </dgm:pt>
    <dgm:pt modelId="{BCA7E78C-B981-1C4E-8802-48CA843EE74C}" type="pres">
      <dgm:prSet presAssocID="{A22330A3-6D3E-6846-BB3B-69E06C6A37D3}" presName="vert1" presStyleCnt="0"/>
      <dgm:spPr/>
    </dgm:pt>
  </dgm:ptLst>
  <dgm:cxnLst>
    <dgm:cxn modelId="{75BC090F-553C-D947-8D8E-C55C4C8D9F0B}" type="presOf" srcId="{5872267A-80B7-8E48-90CD-8AD8A52A6392}" destId="{27563178-C527-7C44-A9D5-7C63730037C4}" srcOrd="0" destOrd="0" presId="urn:microsoft.com/office/officeart/2008/layout/LinedList"/>
    <dgm:cxn modelId="{FFFC5916-25F1-184F-85AA-6877B5D3E11D}" srcId="{D6D3A234-CD87-AA45-8B79-7FC3D078B279}" destId="{5872267A-80B7-8E48-90CD-8AD8A52A6392}" srcOrd="2" destOrd="0" parTransId="{8E9F8E8F-19A5-EE4C-9805-E9F691501499}" sibTransId="{BD453766-5447-924D-A23E-5CB7E9DFC8D7}"/>
    <dgm:cxn modelId="{E53CCC39-29BB-D447-A4F4-25CE511538C4}" type="presOf" srcId="{DD8C0E2C-36FA-EA47-9280-EA1E2F7B9BFF}" destId="{EFB658F3-5D8B-5B45-998D-8DCE4F81A4D0}" srcOrd="0" destOrd="0" presId="urn:microsoft.com/office/officeart/2008/layout/LinedList"/>
    <dgm:cxn modelId="{730AB353-B4EF-F84F-96BF-6E8818892CC1}" type="presOf" srcId="{E8D90850-6DC4-8646-B38A-DC0EC7865A89}" destId="{B312CAFA-7DFE-4A44-9146-EA057CF0D232}" srcOrd="0" destOrd="0" presId="urn:microsoft.com/office/officeart/2008/layout/LinedList"/>
    <dgm:cxn modelId="{30C74854-F5C2-194D-9223-973813D1866E}" srcId="{D6D3A234-CD87-AA45-8B79-7FC3D078B279}" destId="{DD8C0E2C-36FA-EA47-9280-EA1E2F7B9BFF}" srcOrd="0" destOrd="0" parTransId="{04BA7B94-E743-9A4E-A9ED-42B507CC9E18}" sibTransId="{A1694601-C7A7-EC40-8547-21622A9AA9C3}"/>
    <dgm:cxn modelId="{E6F39187-A62E-5F4C-8AC1-CE7A9692C203}" srcId="{D6D3A234-CD87-AA45-8B79-7FC3D078B279}" destId="{E8D90850-6DC4-8646-B38A-DC0EC7865A89}" srcOrd="1" destOrd="0" parTransId="{C86E349F-42B7-3940-98EE-108C6292E065}" sibTransId="{8833D335-F8BA-4D49-A023-D0CF8CEC63A7}"/>
    <dgm:cxn modelId="{CA7A3FB9-54CE-EE47-A07C-9262D662988E}" type="presOf" srcId="{D6D3A234-CD87-AA45-8B79-7FC3D078B279}" destId="{E8695C2C-8774-7641-AB3F-11FF34E580EB}" srcOrd="0" destOrd="0" presId="urn:microsoft.com/office/officeart/2008/layout/LinedList"/>
    <dgm:cxn modelId="{91626CE4-70FE-BD44-A02E-E0C7834195DE}" srcId="{D6D3A234-CD87-AA45-8B79-7FC3D078B279}" destId="{A22330A3-6D3E-6846-BB3B-69E06C6A37D3}" srcOrd="3" destOrd="0" parTransId="{DEFAD15A-B022-4B49-9578-716D0759BF2B}" sibTransId="{CD030A73-E9BE-134E-AFAA-D8CCB72EDE63}"/>
    <dgm:cxn modelId="{7B976EF4-D679-CC4B-86F6-02B01CB9FE85}" type="presOf" srcId="{A22330A3-6D3E-6846-BB3B-69E06C6A37D3}" destId="{2E57113F-CB9C-7E43-8E56-0E7133622532}" srcOrd="0" destOrd="0" presId="urn:microsoft.com/office/officeart/2008/layout/LinedList"/>
    <dgm:cxn modelId="{BD40106D-3E33-DD41-9271-87D066C80FD6}" type="presParOf" srcId="{E8695C2C-8774-7641-AB3F-11FF34E580EB}" destId="{80122E77-3D83-0B42-95B3-6EB8F6B9F2BE}" srcOrd="0" destOrd="0" presId="urn:microsoft.com/office/officeart/2008/layout/LinedList"/>
    <dgm:cxn modelId="{F4BC73BD-1010-FA45-AB2B-A0E284FFFCA5}" type="presParOf" srcId="{E8695C2C-8774-7641-AB3F-11FF34E580EB}" destId="{B93083A9-53DA-7C4C-8B70-BA98FD3E5C4C}" srcOrd="1" destOrd="0" presId="urn:microsoft.com/office/officeart/2008/layout/LinedList"/>
    <dgm:cxn modelId="{340BF9A6-0E2B-6E4F-8AA5-9095CBDB213A}" type="presParOf" srcId="{B93083A9-53DA-7C4C-8B70-BA98FD3E5C4C}" destId="{EFB658F3-5D8B-5B45-998D-8DCE4F81A4D0}" srcOrd="0" destOrd="0" presId="urn:microsoft.com/office/officeart/2008/layout/LinedList"/>
    <dgm:cxn modelId="{F46FE6A7-29FC-6A4C-B1DC-0E2E3D9C5617}" type="presParOf" srcId="{B93083A9-53DA-7C4C-8B70-BA98FD3E5C4C}" destId="{E4AA6D70-AEDA-3247-80AA-09E8FC6C512C}" srcOrd="1" destOrd="0" presId="urn:microsoft.com/office/officeart/2008/layout/LinedList"/>
    <dgm:cxn modelId="{0DAB1850-B372-F44F-A6AE-9875040F43E2}" type="presParOf" srcId="{E8695C2C-8774-7641-AB3F-11FF34E580EB}" destId="{D18682D2-BA33-D44E-981D-6C69F84F4C62}" srcOrd="2" destOrd="0" presId="urn:microsoft.com/office/officeart/2008/layout/LinedList"/>
    <dgm:cxn modelId="{BAE352BA-97B9-4E42-8097-CEF78656FD17}" type="presParOf" srcId="{E8695C2C-8774-7641-AB3F-11FF34E580EB}" destId="{09FC767E-9871-9A4F-9AEF-579642FC70E7}" srcOrd="3" destOrd="0" presId="urn:microsoft.com/office/officeart/2008/layout/LinedList"/>
    <dgm:cxn modelId="{A40AFFB8-3E7A-E345-B824-0CAC58953537}" type="presParOf" srcId="{09FC767E-9871-9A4F-9AEF-579642FC70E7}" destId="{B312CAFA-7DFE-4A44-9146-EA057CF0D232}" srcOrd="0" destOrd="0" presId="urn:microsoft.com/office/officeart/2008/layout/LinedList"/>
    <dgm:cxn modelId="{57A0B44D-E74A-5940-B36E-58CFD737320A}" type="presParOf" srcId="{09FC767E-9871-9A4F-9AEF-579642FC70E7}" destId="{CFACAA66-FD0A-1242-9B2B-748D87BEF5B7}" srcOrd="1" destOrd="0" presId="urn:microsoft.com/office/officeart/2008/layout/LinedList"/>
    <dgm:cxn modelId="{F15307D4-EA02-054E-A43C-173D3EB0F57A}" type="presParOf" srcId="{E8695C2C-8774-7641-AB3F-11FF34E580EB}" destId="{F5582EC1-C162-C648-8D72-991168E58AA5}" srcOrd="4" destOrd="0" presId="urn:microsoft.com/office/officeart/2008/layout/LinedList"/>
    <dgm:cxn modelId="{80C9001A-DE96-6343-9B27-47D83678D793}" type="presParOf" srcId="{E8695C2C-8774-7641-AB3F-11FF34E580EB}" destId="{E45E8351-B2E1-6C46-99E6-34B855C71F97}" srcOrd="5" destOrd="0" presId="urn:microsoft.com/office/officeart/2008/layout/LinedList"/>
    <dgm:cxn modelId="{13E10F91-CC01-7A41-BAC5-FBA81E943B1D}" type="presParOf" srcId="{E45E8351-B2E1-6C46-99E6-34B855C71F97}" destId="{27563178-C527-7C44-A9D5-7C63730037C4}" srcOrd="0" destOrd="0" presId="urn:microsoft.com/office/officeart/2008/layout/LinedList"/>
    <dgm:cxn modelId="{0010058B-37CC-BF4D-9528-3537A5223ACB}" type="presParOf" srcId="{E45E8351-B2E1-6C46-99E6-34B855C71F97}" destId="{BE4D89C5-A26A-0D4E-98E0-0DA86E6EDE42}" srcOrd="1" destOrd="0" presId="urn:microsoft.com/office/officeart/2008/layout/LinedList"/>
    <dgm:cxn modelId="{1B92B66A-A173-6C4C-94EF-0617B6380A2C}" type="presParOf" srcId="{E8695C2C-8774-7641-AB3F-11FF34E580EB}" destId="{ABF81CFA-858C-7041-9643-09F9DE69A80C}" srcOrd="6" destOrd="0" presId="urn:microsoft.com/office/officeart/2008/layout/LinedList"/>
    <dgm:cxn modelId="{FDE0D344-C29C-E745-9E08-DBFEE01F5D54}" type="presParOf" srcId="{E8695C2C-8774-7641-AB3F-11FF34E580EB}" destId="{7B64495F-A58A-9F4A-BBF7-F7EA77B26889}" srcOrd="7" destOrd="0" presId="urn:microsoft.com/office/officeart/2008/layout/LinedList"/>
    <dgm:cxn modelId="{71C117B9-6876-CD42-986C-F64354106CE0}" type="presParOf" srcId="{7B64495F-A58A-9F4A-BBF7-F7EA77B26889}" destId="{2E57113F-CB9C-7E43-8E56-0E7133622532}" srcOrd="0" destOrd="0" presId="urn:microsoft.com/office/officeart/2008/layout/LinedList"/>
    <dgm:cxn modelId="{569FD780-87B3-9B49-B10A-8616053E9546}" type="presParOf" srcId="{7B64495F-A58A-9F4A-BBF7-F7EA77B26889}" destId="{BCA7E78C-B981-1C4E-8802-48CA843EE74C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CA4455-E14E-3A45-9931-F0CC8CD80B29}">
      <dsp:nvSpPr>
        <dsp:cNvPr id="0" name=""/>
        <dsp:cNvSpPr/>
      </dsp:nvSpPr>
      <dsp:spPr>
        <a:xfrm>
          <a:off x="0" y="0"/>
          <a:ext cx="11602994" cy="0"/>
        </a:xfrm>
        <a:prstGeom prst="lin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1DE12AD-BAF3-AF49-9396-989D873F22AD}">
      <dsp:nvSpPr>
        <dsp:cNvPr id="0" name=""/>
        <dsp:cNvSpPr/>
      </dsp:nvSpPr>
      <dsp:spPr>
        <a:xfrm>
          <a:off x="0" y="0"/>
          <a:ext cx="11602994" cy="127274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Symbol" pitchFamily="2" charset="2"/>
            <a:buNone/>
          </a:pPr>
          <a:r>
            <a:rPr lang="en-GB" sz="2500" kern="1200"/>
            <a:t>The focus was on the role of the labour market in aligning skills supply to skills demand.</a:t>
          </a:r>
          <a:endParaRPr lang="en-NA" sz="2500" kern="1200"/>
        </a:p>
      </dsp:txBody>
      <dsp:txXfrm>
        <a:off x="0" y="0"/>
        <a:ext cx="11602994" cy="1272745"/>
      </dsp:txXfrm>
    </dsp:sp>
    <dsp:sp modelId="{5AF7844D-1AE6-C743-8C19-57531F826354}">
      <dsp:nvSpPr>
        <dsp:cNvPr id="0" name=""/>
        <dsp:cNvSpPr/>
      </dsp:nvSpPr>
      <dsp:spPr>
        <a:xfrm>
          <a:off x="0" y="1272745"/>
          <a:ext cx="11602994" cy="0"/>
        </a:xfrm>
        <a:prstGeom prst="lin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2B41FBA-23AA-1049-AD1D-7CCC629A0AE9}">
      <dsp:nvSpPr>
        <dsp:cNvPr id="0" name=""/>
        <dsp:cNvSpPr/>
      </dsp:nvSpPr>
      <dsp:spPr>
        <a:xfrm>
          <a:off x="0" y="1272745"/>
          <a:ext cx="11602994" cy="127274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Symbol" pitchFamily="2" charset="2"/>
            <a:buNone/>
          </a:pPr>
          <a:r>
            <a:rPr lang="en-GB" sz="2500" kern="1200"/>
            <a:t>The labour market should be considered as the foundation to decision-making regarding skills development in TVET.</a:t>
          </a:r>
          <a:endParaRPr lang="en-NA" sz="2500" kern="1200"/>
        </a:p>
      </dsp:txBody>
      <dsp:txXfrm>
        <a:off x="0" y="1272745"/>
        <a:ext cx="11602994" cy="1272745"/>
      </dsp:txXfrm>
    </dsp:sp>
    <dsp:sp modelId="{1FEBCB10-0CB9-544C-9B5C-91B12110D5F1}">
      <dsp:nvSpPr>
        <dsp:cNvPr id="0" name=""/>
        <dsp:cNvSpPr/>
      </dsp:nvSpPr>
      <dsp:spPr>
        <a:xfrm>
          <a:off x="0" y="2545491"/>
          <a:ext cx="11602994" cy="0"/>
        </a:xfrm>
        <a:prstGeom prst="lin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5C97522-0E43-5645-8054-33EB21CA4B4C}">
      <dsp:nvSpPr>
        <dsp:cNvPr id="0" name=""/>
        <dsp:cNvSpPr/>
      </dsp:nvSpPr>
      <dsp:spPr>
        <a:xfrm>
          <a:off x="0" y="2545491"/>
          <a:ext cx="11602994" cy="127274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Symbol" pitchFamily="2" charset="2"/>
            <a:buNone/>
          </a:pPr>
          <a:r>
            <a:rPr lang="en-GB" sz="2500" kern="1200"/>
            <a:t>CBE is helpful in making TVET more meaningful to students. </a:t>
          </a:r>
          <a:endParaRPr lang="en-NA" sz="2500" kern="1200"/>
        </a:p>
      </dsp:txBody>
      <dsp:txXfrm>
        <a:off x="0" y="2545491"/>
        <a:ext cx="11602994" cy="1272745"/>
      </dsp:txXfrm>
    </dsp:sp>
    <dsp:sp modelId="{47CFE20F-383B-6F41-9B09-220A1E0C1CD0}">
      <dsp:nvSpPr>
        <dsp:cNvPr id="0" name=""/>
        <dsp:cNvSpPr/>
      </dsp:nvSpPr>
      <dsp:spPr>
        <a:xfrm>
          <a:off x="0" y="3818237"/>
          <a:ext cx="11602994" cy="0"/>
        </a:xfrm>
        <a:prstGeom prst="lin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E127792-9C8C-D143-A44F-05118E7FAA75}">
      <dsp:nvSpPr>
        <dsp:cNvPr id="0" name=""/>
        <dsp:cNvSpPr/>
      </dsp:nvSpPr>
      <dsp:spPr>
        <a:xfrm>
          <a:off x="0" y="3818237"/>
          <a:ext cx="11602994" cy="127274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Symbol" pitchFamily="2" charset="2"/>
            <a:buNone/>
          </a:pPr>
          <a:r>
            <a:rPr lang="en-GB" sz="2500" kern="1200"/>
            <a:t>The number of students dropping out of TVET globally is high. Therefore, it is important to make TVET more meaningful for students and increase connectivity between TVET and industry. </a:t>
          </a:r>
          <a:endParaRPr lang="en-NA" sz="2500" kern="1200"/>
        </a:p>
      </dsp:txBody>
      <dsp:txXfrm>
        <a:off x="0" y="3818237"/>
        <a:ext cx="11602994" cy="1272745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A557405-D0C6-FE4B-BF95-0995B33F5C2D}">
      <dsp:nvSpPr>
        <dsp:cNvPr id="0" name=""/>
        <dsp:cNvSpPr/>
      </dsp:nvSpPr>
      <dsp:spPr>
        <a:xfrm>
          <a:off x="0" y="0"/>
          <a:ext cx="12080789" cy="0"/>
        </a:xfrm>
        <a:prstGeom prst="lin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EB360DA-B6CE-BA47-9762-05F2EDA85186}">
      <dsp:nvSpPr>
        <dsp:cNvPr id="0" name=""/>
        <dsp:cNvSpPr/>
      </dsp:nvSpPr>
      <dsp:spPr>
        <a:xfrm>
          <a:off x="0" y="0"/>
          <a:ext cx="12080789" cy="12833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t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Symbol" pitchFamily="2" charset="2"/>
            <a:buNone/>
          </a:pPr>
          <a:r>
            <a:rPr lang="en-GB" sz="3600" kern="1200"/>
            <a:t>Set standards in TVET teacher training should be contextualised in view of benchmarks.  </a:t>
          </a:r>
          <a:endParaRPr lang="en-NA" sz="3600" kern="1200"/>
        </a:p>
      </dsp:txBody>
      <dsp:txXfrm>
        <a:off x="0" y="0"/>
        <a:ext cx="12080789" cy="1283310"/>
      </dsp:txXfrm>
    </dsp:sp>
    <dsp:sp modelId="{C4D9C2D2-A4A3-AA4B-9023-CA67BBC0AB51}">
      <dsp:nvSpPr>
        <dsp:cNvPr id="0" name=""/>
        <dsp:cNvSpPr/>
      </dsp:nvSpPr>
      <dsp:spPr>
        <a:xfrm>
          <a:off x="0" y="1283311"/>
          <a:ext cx="12080789" cy="0"/>
        </a:xfrm>
        <a:prstGeom prst="lin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6B7E1DB-14E7-F44E-AA06-8847D6D13F1C}">
      <dsp:nvSpPr>
        <dsp:cNvPr id="0" name=""/>
        <dsp:cNvSpPr/>
      </dsp:nvSpPr>
      <dsp:spPr>
        <a:xfrm>
          <a:off x="0" y="1283310"/>
          <a:ext cx="12080789" cy="12833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t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Symbol" pitchFamily="2" charset="2"/>
            <a:buNone/>
          </a:pPr>
          <a:r>
            <a:rPr lang="en-GB" sz="3600" kern="1200"/>
            <a:t>Research is the basis of preparing a competent 21</a:t>
          </a:r>
          <a:r>
            <a:rPr lang="en-GB" sz="3600" kern="1200" baseline="30000"/>
            <a:t>st</a:t>
          </a:r>
          <a:r>
            <a:rPr lang="en-GB" sz="3600" kern="1200"/>
            <a:t> century TVET teacher who understands contemporary issues.</a:t>
          </a:r>
          <a:endParaRPr lang="en-NA" sz="3600" kern="1200"/>
        </a:p>
      </dsp:txBody>
      <dsp:txXfrm>
        <a:off x="0" y="1283310"/>
        <a:ext cx="12080789" cy="1283310"/>
      </dsp:txXfrm>
    </dsp:sp>
    <dsp:sp modelId="{21A3D98E-8F88-3D4B-BE3A-0442E59BBCFF}">
      <dsp:nvSpPr>
        <dsp:cNvPr id="0" name=""/>
        <dsp:cNvSpPr/>
      </dsp:nvSpPr>
      <dsp:spPr>
        <a:xfrm>
          <a:off x="0" y="2566622"/>
          <a:ext cx="12080789" cy="0"/>
        </a:xfrm>
        <a:prstGeom prst="lin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55FC6C6-D6CD-114D-9506-41E912BC7698}">
      <dsp:nvSpPr>
        <dsp:cNvPr id="0" name=""/>
        <dsp:cNvSpPr/>
      </dsp:nvSpPr>
      <dsp:spPr>
        <a:xfrm>
          <a:off x="0" y="2566621"/>
          <a:ext cx="12080789" cy="12833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t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Symbol" pitchFamily="2" charset="2"/>
            <a:buNone/>
          </a:pPr>
          <a:r>
            <a:rPr lang="en-GB" sz="3600" kern="1200"/>
            <a:t>Localisation is important; therefore,  an understanding of the local economy is important in TVET teacher training.</a:t>
          </a:r>
          <a:endParaRPr lang="en-NA" sz="3600" kern="1200"/>
        </a:p>
      </dsp:txBody>
      <dsp:txXfrm>
        <a:off x="0" y="2566621"/>
        <a:ext cx="12080789" cy="1283310"/>
      </dsp:txXfrm>
    </dsp:sp>
    <dsp:sp modelId="{DDDC91B8-00D8-B448-8E84-4FAC8FB06675}">
      <dsp:nvSpPr>
        <dsp:cNvPr id="0" name=""/>
        <dsp:cNvSpPr/>
      </dsp:nvSpPr>
      <dsp:spPr>
        <a:xfrm>
          <a:off x="0" y="3849933"/>
          <a:ext cx="12080789" cy="0"/>
        </a:xfrm>
        <a:prstGeom prst="lin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DCEE2F8-494D-684F-9C8C-38FF5ED7DC4A}">
      <dsp:nvSpPr>
        <dsp:cNvPr id="0" name=""/>
        <dsp:cNvSpPr/>
      </dsp:nvSpPr>
      <dsp:spPr>
        <a:xfrm>
          <a:off x="0" y="3849932"/>
          <a:ext cx="12080789" cy="12833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t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Symbol" pitchFamily="2" charset="2"/>
            <a:buNone/>
          </a:pPr>
          <a:r>
            <a:rPr lang="en-GB" sz="3600" kern="1200"/>
            <a:t>Training should respond to local labour markets.</a:t>
          </a:r>
          <a:endParaRPr lang="en-NA" sz="3600" kern="1200"/>
        </a:p>
      </dsp:txBody>
      <dsp:txXfrm>
        <a:off x="0" y="3849932"/>
        <a:ext cx="12080789" cy="1283310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6A7DE46-348E-4B4D-B7E1-959A26B1DDC0}">
      <dsp:nvSpPr>
        <dsp:cNvPr id="0" name=""/>
        <dsp:cNvSpPr/>
      </dsp:nvSpPr>
      <dsp:spPr>
        <a:xfrm>
          <a:off x="0" y="0"/>
          <a:ext cx="11837773" cy="0"/>
        </a:xfrm>
        <a:prstGeom prst="lin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2A35485-68C8-0A4A-9053-0676463B6605}">
      <dsp:nvSpPr>
        <dsp:cNvPr id="0" name=""/>
        <dsp:cNvSpPr/>
      </dsp:nvSpPr>
      <dsp:spPr>
        <a:xfrm>
          <a:off x="0" y="0"/>
          <a:ext cx="11837773" cy="12678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133350" rIns="133350" bIns="133350" numCol="1" spcCol="1270" anchor="t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Symbol" pitchFamily="2" charset="2"/>
            <a:buNone/>
          </a:pPr>
          <a:r>
            <a:rPr lang="en-GB" sz="3500" kern="1200" dirty="0"/>
            <a:t>As part of internationalisation, TVET teachers should be engaged in exchange programs.</a:t>
          </a:r>
          <a:endParaRPr lang="en-NA" sz="3500" kern="1200" dirty="0"/>
        </a:p>
      </dsp:txBody>
      <dsp:txXfrm>
        <a:off x="0" y="0"/>
        <a:ext cx="11837773" cy="1267865"/>
      </dsp:txXfrm>
    </dsp:sp>
    <dsp:sp modelId="{E5B5B36B-A4B0-4842-B4FF-9ED77321E698}">
      <dsp:nvSpPr>
        <dsp:cNvPr id="0" name=""/>
        <dsp:cNvSpPr/>
      </dsp:nvSpPr>
      <dsp:spPr>
        <a:xfrm>
          <a:off x="0" y="1267865"/>
          <a:ext cx="11837773" cy="0"/>
        </a:xfrm>
        <a:prstGeom prst="lin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6B79A3C-6F92-824C-8E4F-BF3FE3CFFE91}">
      <dsp:nvSpPr>
        <dsp:cNvPr id="0" name=""/>
        <dsp:cNvSpPr/>
      </dsp:nvSpPr>
      <dsp:spPr>
        <a:xfrm>
          <a:off x="0" y="1267865"/>
          <a:ext cx="11837773" cy="12678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133350" rIns="133350" bIns="133350" numCol="1" spcCol="1270" anchor="t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Symbol" pitchFamily="2" charset="2"/>
            <a:buNone/>
          </a:pPr>
          <a:r>
            <a:rPr lang="en-GB" sz="3500" kern="1200"/>
            <a:t>Before offering CBET to trainees, it should first be offered to trainers. </a:t>
          </a:r>
          <a:endParaRPr lang="en-NA" sz="3500" kern="1200"/>
        </a:p>
      </dsp:txBody>
      <dsp:txXfrm>
        <a:off x="0" y="1267865"/>
        <a:ext cx="11837773" cy="1267865"/>
      </dsp:txXfrm>
    </dsp:sp>
    <dsp:sp modelId="{EDD2F3D6-2B9A-EA46-ABAF-40D1F18744EA}">
      <dsp:nvSpPr>
        <dsp:cNvPr id="0" name=""/>
        <dsp:cNvSpPr/>
      </dsp:nvSpPr>
      <dsp:spPr>
        <a:xfrm>
          <a:off x="0" y="2535730"/>
          <a:ext cx="11837773" cy="0"/>
        </a:xfrm>
        <a:prstGeom prst="lin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9ABF683-9FC0-B640-92F7-35931C0AD844}">
      <dsp:nvSpPr>
        <dsp:cNvPr id="0" name=""/>
        <dsp:cNvSpPr/>
      </dsp:nvSpPr>
      <dsp:spPr>
        <a:xfrm>
          <a:off x="0" y="2535730"/>
          <a:ext cx="11837773" cy="12678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133350" rIns="133350" bIns="133350" numCol="1" spcCol="1270" anchor="t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Symbol" pitchFamily="2" charset="2"/>
            <a:buNone/>
          </a:pPr>
          <a:r>
            <a:rPr lang="en-GB" sz="3500" kern="1200"/>
            <a:t>Continuous professional development should be part of TVET teacher training. </a:t>
          </a:r>
          <a:endParaRPr lang="en-NA" sz="3500" kern="1200"/>
        </a:p>
      </dsp:txBody>
      <dsp:txXfrm>
        <a:off x="0" y="2535730"/>
        <a:ext cx="11837773" cy="1267865"/>
      </dsp:txXfrm>
    </dsp:sp>
    <dsp:sp modelId="{15107CCF-CAD7-034E-8192-B6974424C5BF}">
      <dsp:nvSpPr>
        <dsp:cNvPr id="0" name=""/>
        <dsp:cNvSpPr/>
      </dsp:nvSpPr>
      <dsp:spPr>
        <a:xfrm>
          <a:off x="0" y="3803595"/>
          <a:ext cx="11837773" cy="0"/>
        </a:xfrm>
        <a:prstGeom prst="lin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94C3526-B225-DE43-B797-77E017DD0744}">
      <dsp:nvSpPr>
        <dsp:cNvPr id="0" name=""/>
        <dsp:cNvSpPr/>
      </dsp:nvSpPr>
      <dsp:spPr>
        <a:xfrm>
          <a:off x="0" y="3803595"/>
          <a:ext cx="11837773" cy="12678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133350" rIns="133350" bIns="133350" numCol="1" spcCol="1270" anchor="t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Symbol" pitchFamily="2" charset="2"/>
            <a:buNone/>
          </a:pPr>
          <a:r>
            <a:rPr lang="en-GB" sz="3500" kern="1200"/>
            <a:t>Partnerships in TVET training should be planned and strategic.</a:t>
          </a:r>
          <a:endParaRPr lang="en-NA" sz="3500" kern="1200"/>
        </a:p>
      </dsp:txBody>
      <dsp:txXfrm>
        <a:off x="0" y="3803595"/>
        <a:ext cx="11837773" cy="1267865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526D44F-2677-8245-8BBB-5CDBB8DC506C}">
      <dsp:nvSpPr>
        <dsp:cNvPr id="0" name=""/>
        <dsp:cNvSpPr/>
      </dsp:nvSpPr>
      <dsp:spPr>
        <a:xfrm>
          <a:off x="0" y="0"/>
          <a:ext cx="11714205" cy="0"/>
        </a:xfrm>
        <a:prstGeom prst="lin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25609B1-3E08-F84C-A1B1-8AD342078631}">
      <dsp:nvSpPr>
        <dsp:cNvPr id="0" name=""/>
        <dsp:cNvSpPr/>
      </dsp:nvSpPr>
      <dsp:spPr>
        <a:xfrm>
          <a:off x="0" y="0"/>
          <a:ext cx="11714205" cy="25022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8590" tIns="148590" rIns="148590" bIns="148590" numCol="1" spcCol="1270" anchor="t" anchorCtr="0">
          <a:noAutofit/>
        </a:bodyPr>
        <a:lstStyle/>
        <a:p>
          <a:pPr marL="0" lvl="0" indent="0" algn="l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Symbol" pitchFamily="2" charset="2"/>
            <a:buNone/>
          </a:pPr>
          <a:r>
            <a:rPr lang="en-GB" sz="3900" kern="1200"/>
            <a:t>There is need for a technical teacher training academy which would be an umbrella body that addresses existing concerns about TVET teacher training.</a:t>
          </a:r>
          <a:endParaRPr lang="en-NA" sz="3900" kern="1200"/>
        </a:p>
      </dsp:txBody>
      <dsp:txXfrm>
        <a:off x="0" y="0"/>
        <a:ext cx="11714205" cy="2502243"/>
      </dsp:txXfrm>
    </dsp:sp>
    <dsp:sp modelId="{A3ABAAC5-3AFA-2A4A-8F72-4D71C5EE8BD7}">
      <dsp:nvSpPr>
        <dsp:cNvPr id="0" name=""/>
        <dsp:cNvSpPr/>
      </dsp:nvSpPr>
      <dsp:spPr>
        <a:xfrm>
          <a:off x="0" y="2502243"/>
          <a:ext cx="11714205" cy="0"/>
        </a:xfrm>
        <a:prstGeom prst="lin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38AE650-72FD-9644-BE7B-6E6E5AEC6D33}">
      <dsp:nvSpPr>
        <dsp:cNvPr id="0" name=""/>
        <dsp:cNvSpPr/>
      </dsp:nvSpPr>
      <dsp:spPr>
        <a:xfrm>
          <a:off x="0" y="2502243"/>
          <a:ext cx="11714205" cy="25022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8590" tIns="148590" rIns="148590" bIns="148590" numCol="1" spcCol="1270" anchor="t" anchorCtr="0">
          <a:noAutofit/>
        </a:bodyPr>
        <a:lstStyle/>
        <a:p>
          <a:pPr marL="0" lvl="0" indent="0" algn="l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Symbol" pitchFamily="2" charset="2"/>
            <a:buNone/>
          </a:pPr>
          <a:r>
            <a:rPr lang="en-GB" sz="3900" kern="1200"/>
            <a:t>Work-based learning requires involvement of the private sector; however, the private sector requires incentives to be involved in this. Incentives should therefore be availed for this reason.</a:t>
          </a:r>
          <a:endParaRPr lang="en-NA" sz="3900" kern="1200"/>
        </a:p>
      </dsp:txBody>
      <dsp:txXfrm>
        <a:off x="0" y="2502243"/>
        <a:ext cx="11714205" cy="2502243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607FEDA-D197-7D49-B5CF-25E19304DFF2}">
      <dsp:nvSpPr>
        <dsp:cNvPr id="0" name=""/>
        <dsp:cNvSpPr/>
      </dsp:nvSpPr>
      <dsp:spPr>
        <a:xfrm>
          <a:off x="0" y="0"/>
          <a:ext cx="11726562" cy="0"/>
        </a:xfrm>
        <a:prstGeom prst="lin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4458E84-B8F4-6943-BCF9-D3D1196A692D}">
      <dsp:nvSpPr>
        <dsp:cNvPr id="0" name=""/>
        <dsp:cNvSpPr/>
      </dsp:nvSpPr>
      <dsp:spPr>
        <a:xfrm>
          <a:off x="0" y="0"/>
          <a:ext cx="11726562" cy="12833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Symbol" pitchFamily="2" charset="2"/>
            <a:buNone/>
          </a:pPr>
          <a:r>
            <a:rPr lang="en-GB" sz="2500" kern="1200"/>
            <a:t>A mismatch of supply and demand of skills was highlighted. </a:t>
          </a:r>
          <a:endParaRPr lang="en-NA" sz="2500" kern="1200"/>
        </a:p>
      </dsp:txBody>
      <dsp:txXfrm>
        <a:off x="0" y="0"/>
        <a:ext cx="11726562" cy="1283310"/>
      </dsp:txXfrm>
    </dsp:sp>
    <dsp:sp modelId="{72615296-BE4D-8246-88DD-6F7B5B51626A}">
      <dsp:nvSpPr>
        <dsp:cNvPr id="0" name=""/>
        <dsp:cNvSpPr/>
      </dsp:nvSpPr>
      <dsp:spPr>
        <a:xfrm>
          <a:off x="0" y="1283310"/>
          <a:ext cx="11726562" cy="0"/>
        </a:xfrm>
        <a:prstGeom prst="lin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E431054-376A-9E45-A695-85B3B266C757}">
      <dsp:nvSpPr>
        <dsp:cNvPr id="0" name=""/>
        <dsp:cNvSpPr/>
      </dsp:nvSpPr>
      <dsp:spPr>
        <a:xfrm>
          <a:off x="0" y="1283310"/>
          <a:ext cx="11726562" cy="12833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Symbol" pitchFamily="2" charset="2"/>
            <a:buNone/>
          </a:pPr>
          <a:r>
            <a:rPr lang="en-US" sz="2500" kern="1200"/>
            <a:t>In response, the Safaricom Foundation Scholarship was established to support the youth to train in fields with the greatest employment opportunities and providing the skills that Employers are looking for.</a:t>
          </a:r>
          <a:endParaRPr lang="en-NA" sz="2500" kern="1200"/>
        </a:p>
      </dsp:txBody>
      <dsp:txXfrm>
        <a:off x="0" y="1283310"/>
        <a:ext cx="11726562" cy="1283310"/>
      </dsp:txXfrm>
    </dsp:sp>
    <dsp:sp modelId="{3802EECE-B416-B64A-898C-56CADB13CC11}">
      <dsp:nvSpPr>
        <dsp:cNvPr id="0" name=""/>
        <dsp:cNvSpPr/>
      </dsp:nvSpPr>
      <dsp:spPr>
        <a:xfrm>
          <a:off x="0" y="2566621"/>
          <a:ext cx="11726562" cy="0"/>
        </a:xfrm>
        <a:prstGeom prst="lin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1FB76CB-2187-C941-A93D-A39971E16858}">
      <dsp:nvSpPr>
        <dsp:cNvPr id="0" name=""/>
        <dsp:cNvSpPr/>
      </dsp:nvSpPr>
      <dsp:spPr>
        <a:xfrm>
          <a:off x="0" y="2566621"/>
          <a:ext cx="11726562" cy="12833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Symbol" pitchFamily="2" charset="2"/>
            <a:buNone/>
          </a:pPr>
          <a:r>
            <a:rPr lang="en-US" sz="2500" kern="1200"/>
            <a:t>For TVET to be successful, training must be based on  the labour market information. </a:t>
          </a:r>
          <a:endParaRPr lang="en-NA" sz="2500" kern="1200"/>
        </a:p>
      </dsp:txBody>
      <dsp:txXfrm>
        <a:off x="0" y="2566621"/>
        <a:ext cx="11726562" cy="1283310"/>
      </dsp:txXfrm>
    </dsp:sp>
    <dsp:sp modelId="{2A637331-6457-454C-9B57-44A82DF12C09}">
      <dsp:nvSpPr>
        <dsp:cNvPr id="0" name=""/>
        <dsp:cNvSpPr/>
      </dsp:nvSpPr>
      <dsp:spPr>
        <a:xfrm>
          <a:off x="0" y="3849932"/>
          <a:ext cx="11726562" cy="0"/>
        </a:xfrm>
        <a:prstGeom prst="lin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8518B6D-4C75-844B-AB4F-C2A2FC545E5D}">
      <dsp:nvSpPr>
        <dsp:cNvPr id="0" name=""/>
        <dsp:cNvSpPr/>
      </dsp:nvSpPr>
      <dsp:spPr>
        <a:xfrm>
          <a:off x="0" y="3849932"/>
          <a:ext cx="11726562" cy="12833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Symbol" pitchFamily="2" charset="2"/>
            <a:buNone/>
          </a:pPr>
          <a:r>
            <a:rPr lang="en-US" sz="2500" kern="1200"/>
            <a:t>Industrial attachment should be in the continuum of TVET Training and soft skills and digital skills training must be part and parcel of TVET Training.</a:t>
          </a:r>
          <a:endParaRPr lang="en-NA" sz="2500" kern="1200"/>
        </a:p>
      </dsp:txBody>
      <dsp:txXfrm>
        <a:off x="0" y="3849932"/>
        <a:ext cx="11726562" cy="1283310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25495B3-81F5-9D42-9D1D-608D436A60E8}">
      <dsp:nvSpPr>
        <dsp:cNvPr id="0" name=""/>
        <dsp:cNvSpPr/>
      </dsp:nvSpPr>
      <dsp:spPr>
        <a:xfrm>
          <a:off x="0" y="2536"/>
          <a:ext cx="11911914" cy="0"/>
        </a:xfrm>
        <a:prstGeom prst="lin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0DD4825-E5C4-C64A-8912-32EDCD210180}">
      <dsp:nvSpPr>
        <dsp:cNvPr id="0" name=""/>
        <dsp:cNvSpPr/>
      </dsp:nvSpPr>
      <dsp:spPr>
        <a:xfrm>
          <a:off x="0" y="2536"/>
          <a:ext cx="11911914" cy="86499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Symbol" pitchFamily="2" charset="2"/>
            <a:buNone/>
          </a:pPr>
          <a:r>
            <a:rPr lang="en-GB" sz="2400" kern="1200"/>
            <a:t>Social-professional integration of youths is crucial. </a:t>
          </a:r>
          <a:endParaRPr lang="en-NA" sz="2400" kern="1200"/>
        </a:p>
      </dsp:txBody>
      <dsp:txXfrm>
        <a:off x="0" y="2536"/>
        <a:ext cx="11911914" cy="864992"/>
      </dsp:txXfrm>
    </dsp:sp>
    <dsp:sp modelId="{5974CB92-0C03-E546-8A52-34CEADE4E7D9}">
      <dsp:nvSpPr>
        <dsp:cNvPr id="0" name=""/>
        <dsp:cNvSpPr/>
      </dsp:nvSpPr>
      <dsp:spPr>
        <a:xfrm>
          <a:off x="0" y="867529"/>
          <a:ext cx="11911914" cy="0"/>
        </a:xfrm>
        <a:prstGeom prst="lin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C108520-E169-A440-8E39-08A816726597}">
      <dsp:nvSpPr>
        <dsp:cNvPr id="0" name=""/>
        <dsp:cNvSpPr/>
      </dsp:nvSpPr>
      <dsp:spPr>
        <a:xfrm>
          <a:off x="0" y="867529"/>
          <a:ext cx="11911914" cy="86499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Symbol" pitchFamily="2" charset="2"/>
            <a:buNone/>
          </a:pPr>
          <a:r>
            <a:rPr lang="en-GB" sz="2400" kern="1200"/>
            <a:t>There is need  for youth  to be trained for jobs that are available in the market. </a:t>
          </a:r>
          <a:endParaRPr lang="en-NA" sz="2400" kern="1200"/>
        </a:p>
      </dsp:txBody>
      <dsp:txXfrm>
        <a:off x="0" y="867529"/>
        <a:ext cx="11911914" cy="864992"/>
      </dsp:txXfrm>
    </dsp:sp>
    <dsp:sp modelId="{3169F1DF-3352-BC4D-8B6B-A7C440CA651E}">
      <dsp:nvSpPr>
        <dsp:cNvPr id="0" name=""/>
        <dsp:cNvSpPr/>
      </dsp:nvSpPr>
      <dsp:spPr>
        <a:xfrm>
          <a:off x="0" y="1732521"/>
          <a:ext cx="11911914" cy="0"/>
        </a:xfrm>
        <a:prstGeom prst="lin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5F6D18A-A19B-084A-9168-3342558645AA}">
      <dsp:nvSpPr>
        <dsp:cNvPr id="0" name=""/>
        <dsp:cNvSpPr/>
      </dsp:nvSpPr>
      <dsp:spPr>
        <a:xfrm>
          <a:off x="0" y="1732521"/>
          <a:ext cx="11911914" cy="86499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Symbol" pitchFamily="2" charset="2"/>
            <a:buNone/>
          </a:pPr>
          <a:r>
            <a:rPr lang="en-GB" sz="2400" kern="1200"/>
            <a:t>TVET programme designers should consult industry/work place before designing programs.</a:t>
          </a:r>
          <a:endParaRPr lang="en-NA" sz="2400" kern="1200"/>
        </a:p>
      </dsp:txBody>
      <dsp:txXfrm>
        <a:off x="0" y="1732521"/>
        <a:ext cx="11911914" cy="864992"/>
      </dsp:txXfrm>
    </dsp:sp>
    <dsp:sp modelId="{71A41E01-5FBF-D849-8869-EA29035C4A8E}">
      <dsp:nvSpPr>
        <dsp:cNvPr id="0" name=""/>
        <dsp:cNvSpPr/>
      </dsp:nvSpPr>
      <dsp:spPr>
        <a:xfrm>
          <a:off x="0" y="2597513"/>
          <a:ext cx="11911914" cy="0"/>
        </a:xfrm>
        <a:prstGeom prst="lin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507ABAE-45B6-164A-A941-691402698638}">
      <dsp:nvSpPr>
        <dsp:cNvPr id="0" name=""/>
        <dsp:cNvSpPr/>
      </dsp:nvSpPr>
      <dsp:spPr>
        <a:xfrm>
          <a:off x="0" y="2597514"/>
          <a:ext cx="11911914" cy="86499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Symbol" pitchFamily="2" charset="2"/>
            <a:buNone/>
          </a:pPr>
          <a:r>
            <a:rPr lang="en-GB" sz="2400" kern="1200"/>
            <a:t>TVET curriculum should comprise both technical skills and life skills. </a:t>
          </a:r>
          <a:endParaRPr lang="en-NA" sz="2400" kern="1200"/>
        </a:p>
      </dsp:txBody>
      <dsp:txXfrm>
        <a:off x="0" y="2597514"/>
        <a:ext cx="11911914" cy="864992"/>
      </dsp:txXfrm>
    </dsp:sp>
    <dsp:sp modelId="{CFB9A32F-ABFF-E34E-A05E-B8785BFC5FBB}">
      <dsp:nvSpPr>
        <dsp:cNvPr id="0" name=""/>
        <dsp:cNvSpPr/>
      </dsp:nvSpPr>
      <dsp:spPr>
        <a:xfrm>
          <a:off x="0" y="3462506"/>
          <a:ext cx="11911914" cy="0"/>
        </a:xfrm>
        <a:prstGeom prst="lin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0EAFB72-6805-5E41-9927-10372898F066}">
      <dsp:nvSpPr>
        <dsp:cNvPr id="0" name=""/>
        <dsp:cNvSpPr/>
      </dsp:nvSpPr>
      <dsp:spPr>
        <a:xfrm>
          <a:off x="0" y="3462506"/>
          <a:ext cx="11911914" cy="86499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Symbol" pitchFamily="2" charset="2"/>
            <a:buNone/>
          </a:pPr>
          <a:r>
            <a:rPr lang="en-GB" sz="2400" kern="1200"/>
            <a:t>Social and cultural norms must be taken into consideration when designing programmes</a:t>
          </a:r>
          <a:endParaRPr lang="en-NA" sz="2400" kern="1200"/>
        </a:p>
      </dsp:txBody>
      <dsp:txXfrm>
        <a:off x="0" y="3462506"/>
        <a:ext cx="11911914" cy="864992"/>
      </dsp:txXfrm>
    </dsp:sp>
    <dsp:sp modelId="{79504BBF-9796-7441-B477-726F48E3D844}">
      <dsp:nvSpPr>
        <dsp:cNvPr id="0" name=""/>
        <dsp:cNvSpPr/>
      </dsp:nvSpPr>
      <dsp:spPr>
        <a:xfrm>
          <a:off x="0" y="4327498"/>
          <a:ext cx="11911914" cy="0"/>
        </a:xfrm>
        <a:prstGeom prst="lin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BAF34C1-8DB3-F147-9319-5B8DABB50D82}">
      <dsp:nvSpPr>
        <dsp:cNvPr id="0" name=""/>
        <dsp:cNvSpPr/>
      </dsp:nvSpPr>
      <dsp:spPr>
        <a:xfrm>
          <a:off x="0" y="4327498"/>
          <a:ext cx="11911914" cy="86499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Symbol" pitchFamily="2" charset="2"/>
            <a:buNone/>
          </a:pPr>
          <a:r>
            <a:rPr lang="en-GB" sz="2400" kern="1200"/>
            <a:t>There is need to identify professionals in industry who can profile jobs; this makes it  easier to develop training programmes.</a:t>
          </a:r>
          <a:endParaRPr lang="en-NA" sz="2400" kern="1200"/>
        </a:p>
      </dsp:txBody>
      <dsp:txXfrm>
        <a:off x="0" y="4327498"/>
        <a:ext cx="11911914" cy="864992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52B6A73-23AA-A945-B5CC-01CC97E21D56}">
      <dsp:nvSpPr>
        <dsp:cNvPr id="0" name=""/>
        <dsp:cNvSpPr/>
      </dsp:nvSpPr>
      <dsp:spPr>
        <a:xfrm>
          <a:off x="0" y="631"/>
          <a:ext cx="11726563" cy="0"/>
        </a:xfrm>
        <a:prstGeom prst="lin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97A95F5-4081-BE47-A1C4-8679FEFF0A5C}">
      <dsp:nvSpPr>
        <dsp:cNvPr id="0" name=""/>
        <dsp:cNvSpPr/>
      </dsp:nvSpPr>
      <dsp:spPr>
        <a:xfrm>
          <a:off x="0" y="631"/>
          <a:ext cx="11726563" cy="10338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Symbol" pitchFamily="2" charset="2"/>
            <a:buNone/>
          </a:pPr>
          <a:r>
            <a:rPr lang="en-GB" sz="2000" kern="1200"/>
            <a:t>We can achieve the internationalisation of the TVET curriculum by benchmarking with international partners when designing new programmes or undertaking curriculum transformation. Therefore establish global partnerships. </a:t>
          </a:r>
          <a:endParaRPr lang="en-NA" sz="2000" kern="1200"/>
        </a:p>
      </dsp:txBody>
      <dsp:txXfrm>
        <a:off x="0" y="631"/>
        <a:ext cx="11726563" cy="1033810"/>
      </dsp:txXfrm>
    </dsp:sp>
    <dsp:sp modelId="{6C3C69DA-AB0F-5C4D-964E-38BA44CC791C}">
      <dsp:nvSpPr>
        <dsp:cNvPr id="0" name=""/>
        <dsp:cNvSpPr/>
      </dsp:nvSpPr>
      <dsp:spPr>
        <a:xfrm>
          <a:off x="0" y="1034441"/>
          <a:ext cx="11726563" cy="0"/>
        </a:xfrm>
        <a:prstGeom prst="lin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669EC31-EF30-7648-93C6-AD91EAEF46D2}">
      <dsp:nvSpPr>
        <dsp:cNvPr id="0" name=""/>
        <dsp:cNvSpPr/>
      </dsp:nvSpPr>
      <dsp:spPr>
        <a:xfrm>
          <a:off x="0" y="1034441"/>
          <a:ext cx="11726563" cy="10338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Symbol" pitchFamily="2" charset="2"/>
            <a:buNone/>
          </a:pPr>
          <a:r>
            <a:rPr lang="en-GB" sz="2000" kern="1200"/>
            <a:t>It is important to include digitalisation skills for learners in TVET programmes, and to learn from countries that have successfully incorporated digitalization in TVET. </a:t>
          </a:r>
          <a:endParaRPr lang="en-NA" sz="2000" kern="1200"/>
        </a:p>
      </dsp:txBody>
      <dsp:txXfrm>
        <a:off x="0" y="1034441"/>
        <a:ext cx="11726563" cy="1033810"/>
      </dsp:txXfrm>
    </dsp:sp>
    <dsp:sp modelId="{E87EC092-0184-034E-B0C8-3FAA87A65E36}">
      <dsp:nvSpPr>
        <dsp:cNvPr id="0" name=""/>
        <dsp:cNvSpPr/>
      </dsp:nvSpPr>
      <dsp:spPr>
        <a:xfrm>
          <a:off x="0" y="2068251"/>
          <a:ext cx="11726563" cy="0"/>
        </a:xfrm>
        <a:prstGeom prst="lin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562E2A9-DC13-8741-9C73-0E78FD506D7A}">
      <dsp:nvSpPr>
        <dsp:cNvPr id="0" name=""/>
        <dsp:cNvSpPr/>
      </dsp:nvSpPr>
      <dsp:spPr>
        <a:xfrm>
          <a:off x="0" y="2068251"/>
          <a:ext cx="11726563" cy="10338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Symbol" pitchFamily="2" charset="2"/>
            <a:buNone/>
          </a:pPr>
          <a:r>
            <a:rPr lang="en-GB" sz="2000" kern="1200"/>
            <a:t>TVET institutions should rationalise the numbers of TVET trainees versus the available equipment to produce quality graduates. </a:t>
          </a:r>
          <a:endParaRPr lang="en-NA" sz="2000" kern="1200"/>
        </a:p>
      </dsp:txBody>
      <dsp:txXfrm>
        <a:off x="0" y="2068251"/>
        <a:ext cx="11726563" cy="1033810"/>
      </dsp:txXfrm>
    </dsp:sp>
    <dsp:sp modelId="{165D92A4-8D7C-5546-B26A-2DD71FDBF1FD}">
      <dsp:nvSpPr>
        <dsp:cNvPr id="0" name=""/>
        <dsp:cNvSpPr/>
      </dsp:nvSpPr>
      <dsp:spPr>
        <a:xfrm>
          <a:off x="0" y="3102062"/>
          <a:ext cx="11726563" cy="0"/>
        </a:xfrm>
        <a:prstGeom prst="lin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6DE596F-FCA5-8147-9B57-3CB183757199}">
      <dsp:nvSpPr>
        <dsp:cNvPr id="0" name=""/>
        <dsp:cNvSpPr/>
      </dsp:nvSpPr>
      <dsp:spPr>
        <a:xfrm>
          <a:off x="0" y="3102062"/>
          <a:ext cx="11726563" cy="10338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Symbol" pitchFamily="2" charset="2"/>
            <a:buNone/>
          </a:pPr>
          <a:r>
            <a:rPr lang="en-GB" sz="2000" kern="1200"/>
            <a:t>There is need to integrate people living with disabilities  and  work with government and non-governmental agencies to include people living with disabilities.</a:t>
          </a:r>
          <a:endParaRPr lang="en-NA" sz="2000" kern="1200"/>
        </a:p>
      </dsp:txBody>
      <dsp:txXfrm>
        <a:off x="0" y="3102062"/>
        <a:ext cx="11726563" cy="1033810"/>
      </dsp:txXfrm>
    </dsp:sp>
    <dsp:sp modelId="{93F66B8B-1907-F94A-B255-DB22843865FB}">
      <dsp:nvSpPr>
        <dsp:cNvPr id="0" name=""/>
        <dsp:cNvSpPr/>
      </dsp:nvSpPr>
      <dsp:spPr>
        <a:xfrm>
          <a:off x="0" y="4135872"/>
          <a:ext cx="11726563" cy="0"/>
        </a:xfrm>
        <a:prstGeom prst="lin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B61D74C-843A-3D44-BDE2-56C1EF5EC111}">
      <dsp:nvSpPr>
        <dsp:cNvPr id="0" name=""/>
        <dsp:cNvSpPr/>
      </dsp:nvSpPr>
      <dsp:spPr>
        <a:xfrm>
          <a:off x="0" y="4135872"/>
          <a:ext cx="11726563" cy="10338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Symbol" pitchFamily="2" charset="2"/>
            <a:buNone/>
          </a:pPr>
          <a:r>
            <a:rPr lang="en-GB" sz="2000" kern="1200"/>
            <a:t>The education system must “catch” learner while they are young in order to develop interest in TVET programs later in life. </a:t>
          </a:r>
          <a:endParaRPr lang="en-NA" sz="2000" kern="1200"/>
        </a:p>
      </dsp:txBody>
      <dsp:txXfrm>
        <a:off x="0" y="4135872"/>
        <a:ext cx="11726563" cy="103381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71B8EDE-E088-1542-8AF2-7A3E6BC32893}">
      <dsp:nvSpPr>
        <dsp:cNvPr id="0" name=""/>
        <dsp:cNvSpPr/>
      </dsp:nvSpPr>
      <dsp:spPr>
        <a:xfrm>
          <a:off x="0" y="0"/>
          <a:ext cx="11677135" cy="0"/>
        </a:xfrm>
        <a:prstGeom prst="lin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A32ABDB-CA65-2240-B845-A6AF98145576}">
      <dsp:nvSpPr>
        <dsp:cNvPr id="0" name=""/>
        <dsp:cNvSpPr/>
      </dsp:nvSpPr>
      <dsp:spPr>
        <a:xfrm>
          <a:off x="0" y="0"/>
          <a:ext cx="11677135" cy="12294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Symbol" pitchFamily="2" charset="2"/>
            <a:buNone/>
          </a:pPr>
          <a:r>
            <a:rPr lang="en-GB" sz="2400" kern="1200"/>
            <a:t>A matrix has been developed to act as a tool to inform choices and set priorities in relation to curriculum design, alignment of teaching, learning and assessment.</a:t>
          </a:r>
          <a:endParaRPr lang="en-NA" sz="2400" kern="1200"/>
        </a:p>
      </dsp:txBody>
      <dsp:txXfrm>
        <a:off x="0" y="0"/>
        <a:ext cx="11677135" cy="1229497"/>
      </dsp:txXfrm>
    </dsp:sp>
    <dsp:sp modelId="{DE564F84-F6D7-064B-AB04-CE2C578D8179}">
      <dsp:nvSpPr>
        <dsp:cNvPr id="0" name=""/>
        <dsp:cNvSpPr/>
      </dsp:nvSpPr>
      <dsp:spPr>
        <a:xfrm>
          <a:off x="0" y="1229497"/>
          <a:ext cx="11677135" cy="0"/>
        </a:xfrm>
        <a:prstGeom prst="lin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6AB2391-9F2E-5D4D-BF2B-2DEA59849A28}">
      <dsp:nvSpPr>
        <dsp:cNvPr id="0" name=""/>
        <dsp:cNvSpPr/>
      </dsp:nvSpPr>
      <dsp:spPr>
        <a:xfrm>
          <a:off x="0" y="1229497"/>
          <a:ext cx="11677135" cy="12294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Symbol" pitchFamily="2" charset="2"/>
            <a:buNone/>
          </a:pPr>
          <a:r>
            <a:rPr lang="en-GB" sz="2400" kern="1200"/>
            <a:t>The design of the curriculum should align teaching, learning and assessment.</a:t>
          </a:r>
          <a:endParaRPr lang="en-NA" sz="2400" kern="1200"/>
        </a:p>
      </dsp:txBody>
      <dsp:txXfrm>
        <a:off x="0" y="1229497"/>
        <a:ext cx="11677135" cy="1229497"/>
      </dsp:txXfrm>
    </dsp:sp>
    <dsp:sp modelId="{B0B6873D-FC4A-894A-8333-68743BB621D0}">
      <dsp:nvSpPr>
        <dsp:cNvPr id="0" name=""/>
        <dsp:cNvSpPr/>
      </dsp:nvSpPr>
      <dsp:spPr>
        <a:xfrm>
          <a:off x="0" y="2458995"/>
          <a:ext cx="11677135" cy="0"/>
        </a:xfrm>
        <a:prstGeom prst="lin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AA69D8C-994B-2148-89DE-47968208C5B1}">
      <dsp:nvSpPr>
        <dsp:cNvPr id="0" name=""/>
        <dsp:cNvSpPr/>
      </dsp:nvSpPr>
      <dsp:spPr>
        <a:xfrm>
          <a:off x="0" y="2458995"/>
          <a:ext cx="11677135" cy="12294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Symbol" pitchFamily="2" charset="2"/>
            <a:buNone/>
          </a:pPr>
          <a:r>
            <a:rPr lang="en-GB" sz="2400" kern="1200"/>
            <a:t>For enactment, it is recommended to start with small steps and to consider extra-curricular options as a way to test and pilot the matrix.</a:t>
          </a:r>
          <a:endParaRPr lang="en-NA" sz="2400" kern="1200"/>
        </a:p>
      </dsp:txBody>
      <dsp:txXfrm>
        <a:off x="0" y="2458995"/>
        <a:ext cx="11677135" cy="1229497"/>
      </dsp:txXfrm>
    </dsp:sp>
    <dsp:sp modelId="{711B8469-3912-AC4D-8B6F-9C187C628F4E}">
      <dsp:nvSpPr>
        <dsp:cNvPr id="0" name=""/>
        <dsp:cNvSpPr/>
      </dsp:nvSpPr>
      <dsp:spPr>
        <a:xfrm>
          <a:off x="0" y="3688492"/>
          <a:ext cx="11677135" cy="0"/>
        </a:xfrm>
        <a:prstGeom prst="lin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6D9D069-6821-5445-B0E6-D2BA9238C98D}">
      <dsp:nvSpPr>
        <dsp:cNvPr id="0" name=""/>
        <dsp:cNvSpPr/>
      </dsp:nvSpPr>
      <dsp:spPr>
        <a:xfrm>
          <a:off x="0" y="3688492"/>
          <a:ext cx="11677135" cy="12294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Symbol" pitchFamily="2" charset="2"/>
            <a:buNone/>
          </a:pPr>
          <a:r>
            <a:rPr lang="en-GB" sz="2400" kern="1200"/>
            <a:t>The philosophy underlying competence-based education is that learning is measured by students demonstrating mastery of learning rather than the number of hours spent in the classroom.</a:t>
          </a:r>
          <a:endParaRPr lang="en-NA" sz="2400" kern="1200"/>
        </a:p>
      </dsp:txBody>
      <dsp:txXfrm>
        <a:off x="0" y="3688492"/>
        <a:ext cx="11677135" cy="122949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F344B0D-52F3-EA4F-BAEF-5DD999DAAC18}">
      <dsp:nvSpPr>
        <dsp:cNvPr id="0" name=""/>
        <dsp:cNvSpPr/>
      </dsp:nvSpPr>
      <dsp:spPr>
        <a:xfrm>
          <a:off x="0" y="2506"/>
          <a:ext cx="11590638" cy="0"/>
        </a:xfrm>
        <a:prstGeom prst="lin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B1599F5-1BE8-5145-B827-F59E43F64244}">
      <dsp:nvSpPr>
        <dsp:cNvPr id="0" name=""/>
        <dsp:cNvSpPr/>
      </dsp:nvSpPr>
      <dsp:spPr>
        <a:xfrm>
          <a:off x="0" y="2506"/>
          <a:ext cx="11590638" cy="17094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540" tIns="129540" rIns="129540" bIns="129540" numCol="1" spcCol="1270" anchor="t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Symbol" pitchFamily="2" charset="2"/>
            <a:buNone/>
          </a:pPr>
          <a:r>
            <a:rPr lang="en-GB" sz="3400" kern="1200"/>
            <a:t>Assessment is a meaningful, positive and empowering learning experience for students that yields timely, relevant and actionable evidence.</a:t>
          </a:r>
          <a:endParaRPr lang="en-NA" sz="3400" kern="1200"/>
        </a:p>
      </dsp:txBody>
      <dsp:txXfrm>
        <a:off x="0" y="2506"/>
        <a:ext cx="11590638" cy="1709410"/>
      </dsp:txXfrm>
    </dsp:sp>
    <dsp:sp modelId="{30D1E3FD-829E-6943-9D77-D4E39E5A8088}">
      <dsp:nvSpPr>
        <dsp:cNvPr id="0" name=""/>
        <dsp:cNvSpPr/>
      </dsp:nvSpPr>
      <dsp:spPr>
        <a:xfrm>
          <a:off x="0" y="1711916"/>
          <a:ext cx="11590638" cy="0"/>
        </a:xfrm>
        <a:prstGeom prst="lin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84715CE-C110-F64F-9D79-64F4817A1D6F}">
      <dsp:nvSpPr>
        <dsp:cNvPr id="0" name=""/>
        <dsp:cNvSpPr/>
      </dsp:nvSpPr>
      <dsp:spPr>
        <a:xfrm>
          <a:off x="0" y="1711916"/>
          <a:ext cx="11590638" cy="17094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540" tIns="129540" rIns="129540" bIns="129540" numCol="1" spcCol="1270" anchor="t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Symbol" pitchFamily="2" charset="2"/>
            <a:buNone/>
          </a:pPr>
          <a:r>
            <a:rPr lang="en-GB" sz="3400" kern="1200"/>
            <a:t>Students’ progress on evidence of mastery, not seating time.</a:t>
          </a:r>
          <a:endParaRPr lang="en-NA" sz="3400" kern="1200"/>
        </a:p>
      </dsp:txBody>
      <dsp:txXfrm>
        <a:off x="0" y="1711916"/>
        <a:ext cx="11590638" cy="1709410"/>
      </dsp:txXfrm>
    </dsp:sp>
    <dsp:sp modelId="{AD44CE7B-DE49-5646-BD1C-76899CC66C7F}">
      <dsp:nvSpPr>
        <dsp:cNvPr id="0" name=""/>
        <dsp:cNvSpPr/>
      </dsp:nvSpPr>
      <dsp:spPr>
        <a:xfrm>
          <a:off x="0" y="3421327"/>
          <a:ext cx="11590638" cy="0"/>
        </a:xfrm>
        <a:prstGeom prst="lin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C3BA801-8609-DE43-B632-60B82B5F10AF}">
      <dsp:nvSpPr>
        <dsp:cNvPr id="0" name=""/>
        <dsp:cNvSpPr/>
      </dsp:nvSpPr>
      <dsp:spPr>
        <a:xfrm>
          <a:off x="0" y="3421327"/>
          <a:ext cx="11590638" cy="17094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540" tIns="129540" rIns="129540" bIns="129540" numCol="1" spcCol="1270" anchor="t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Symbol" pitchFamily="2" charset="2"/>
            <a:buNone/>
          </a:pPr>
          <a:r>
            <a:rPr lang="en-GB" sz="3400" kern="1200"/>
            <a:t>Competence-based learning makes use of formative assessment more than summative assessment.</a:t>
          </a:r>
          <a:endParaRPr lang="en-NA" sz="3400" kern="1200"/>
        </a:p>
      </dsp:txBody>
      <dsp:txXfrm>
        <a:off x="0" y="3421327"/>
        <a:ext cx="11590638" cy="170941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A9907D0-11B4-DE47-9E44-FFA5BEAD29A2}">
      <dsp:nvSpPr>
        <dsp:cNvPr id="0" name=""/>
        <dsp:cNvSpPr/>
      </dsp:nvSpPr>
      <dsp:spPr>
        <a:xfrm>
          <a:off x="0" y="2530"/>
          <a:ext cx="11813059" cy="0"/>
        </a:xfrm>
        <a:prstGeom prst="lin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D1B0756-70B6-9644-8035-8E65807BA3C9}">
      <dsp:nvSpPr>
        <dsp:cNvPr id="0" name=""/>
        <dsp:cNvSpPr/>
      </dsp:nvSpPr>
      <dsp:spPr>
        <a:xfrm>
          <a:off x="0" y="2530"/>
          <a:ext cx="11813059" cy="172586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540" tIns="129540" rIns="129540" bIns="129540" numCol="1" spcCol="1270" anchor="t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Symbol" pitchFamily="2" charset="2"/>
            <a:buNone/>
          </a:pPr>
          <a:r>
            <a:rPr lang="en-GB" sz="3400" kern="1200"/>
            <a:t>It should be noted youth unemployment is a time-bomb.</a:t>
          </a:r>
          <a:endParaRPr lang="en-NA" sz="3400" kern="1200"/>
        </a:p>
      </dsp:txBody>
      <dsp:txXfrm>
        <a:off x="0" y="2530"/>
        <a:ext cx="11813059" cy="1725869"/>
      </dsp:txXfrm>
    </dsp:sp>
    <dsp:sp modelId="{EA494DAB-28AA-124E-B1C7-15768E6BCFD0}">
      <dsp:nvSpPr>
        <dsp:cNvPr id="0" name=""/>
        <dsp:cNvSpPr/>
      </dsp:nvSpPr>
      <dsp:spPr>
        <a:xfrm>
          <a:off x="0" y="1728400"/>
          <a:ext cx="11813059" cy="0"/>
        </a:xfrm>
        <a:prstGeom prst="lin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8FA87D9-C23A-CF45-A0F5-688DF4D09A31}">
      <dsp:nvSpPr>
        <dsp:cNvPr id="0" name=""/>
        <dsp:cNvSpPr/>
      </dsp:nvSpPr>
      <dsp:spPr>
        <a:xfrm>
          <a:off x="0" y="1728400"/>
          <a:ext cx="11813059" cy="172586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540" tIns="129540" rIns="129540" bIns="129540" numCol="1" spcCol="1270" anchor="t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Symbol" pitchFamily="2" charset="2"/>
            <a:buNone/>
          </a:pPr>
          <a:r>
            <a:rPr lang="en-GB" sz="3400" kern="1200"/>
            <a:t>Based on Determinants for Implementation of Competence-Based Education and training in Technical, Vocational Education and Training institutions, funding should be provided equitably.</a:t>
          </a:r>
          <a:endParaRPr lang="en-NA" sz="3400" kern="1200"/>
        </a:p>
      </dsp:txBody>
      <dsp:txXfrm>
        <a:off x="0" y="1728400"/>
        <a:ext cx="11813059" cy="1725869"/>
      </dsp:txXfrm>
    </dsp:sp>
    <dsp:sp modelId="{E623C764-3E20-D946-B97E-45EE3C173448}">
      <dsp:nvSpPr>
        <dsp:cNvPr id="0" name=""/>
        <dsp:cNvSpPr/>
      </dsp:nvSpPr>
      <dsp:spPr>
        <a:xfrm>
          <a:off x="0" y="3454270"/>
          <a:ext cx="11813059" cy="0"/>
        </a:xfrm>
        <a:prstGeom prst="lin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3B71F1E-1407-8A49-9315-535584C5EEFE}">
      <dsp:nvSpPr>
        <dsp:cNvPr id="0" name=""/>
        <dsp:cNvSpPr/>
      </dsp:nvSpPr>
      <dsp:spPr>
        <a:xfrm>
          <a:off x="0" y="3454270"/>
          <a:ext cx="11813059" cy="172586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540" tIns="129540" rIns="129540" bIns="129540" numCol="1" spcCol="1270" anchor="t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Symbol" pitchFamily="2" charset="2"/>
            <a:buNone/>
          </a:pPr>
          <a:r>
            <a:rPr lang="en-GB" sz="3400" kern="1200"/>
            <a:t>There is also a need for TVET training supervision and proper staffing.</a:t>
          </a:r>
          <a:endParaRPr lang="en-NA" sz="3400" kern="1200"/>
        </a:p>
      </dsp:txBody>
      <dsp:txXfrm>
        <a:off x="0" y="3454270"/>
        <a:ext cx="11813059" cy="172586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CA3730D-A634-4442-9D47-9D9E941693EA}">
      <dsp:nvSpPr>
        <dsp:cNvPr id="0" name=""/>
        <dsp:cNvSpPr/>
      </dsp:nvSpPr>
      <dsp:spPr>
        <a:xfrm>
          <a:off x="0" y="2419"/>
          <a:ext cx="11917680" cy="0"/>
        </a:xfrm>
        <a:prstGeom prst="lin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14F37B8-128E-1849-BDBB-8767B4D2ACA6}">
      <dsp:nvSpPr>
        <dsp:cNvPr id="0" name=""/>
        <dsp:cNvSpPr/>
      </dsp:nvSpPr>
      <dsp:spPr>
        <a:xfrm>
          <a:off x="0" y="2419"/>
          <a:ext cx="11917680" cy="16500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5260" tIns="175260" rIns="175260" bIns="175260" numCol="1" spcCol="1270" anchor="t" anchorCtr="0">
          <a:noAutofit/>
        </a:bodyPr>
        <a:lstStyle/>
        <a:p>
          <a:pPr marL="0" lvl="0" indent="0" algn="l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Courier New" panose="02070309020205020404" pitchFamily="49" charset="0"/>
            <a:buNone/>
          </a:pPr>
          <a:r>
            <a:rPr lang="en-GB" sz="4600" kern="1200"/>
            <a:t>The ILO promotes an adoption of a systematic method of skills identification.</a:t>
          </a:r>
          <a:endParaRPr lang="en-NA" sz="4600" kern="1200"/>
        </a:p>
      </dsp:txBody>
      <dsp:txXfrm>
        <a:off x="0" y="2419"/>
        <a:ext cx="11917680" cy="1650073"/>
      </dsp:txXfrm>
    </dsp:sp>
    <dsp:sp modelId="{EE72C14E-A9B3-1B43-9140-E663236A6782}">
      <dsp:nvSpPr>
        <dsp:cNvPr id="0" name=""/>
        <dsp:cNvSpPr/>
      </dsp:nvSpPr>
      <dsp:spPr>
        <a:xfrm>
          <a:off x="0" y="1652493"/>
          <a:ext cx="11917680" cy="0"/>
        </a:xfrm>
        <a:prstGeom prst="lin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A1110D8-7578-CE4E-93CA-BEBEDD85B2C3}">
      <dsp:nvSpPr>
        <dsp:cNvPr id="0" name=""/>
        <dsp:cNvSpPr/>
      </dsp:nvSpPr>
      <dsp:spPr>
        <a:xfrm>
          <a:off x="0" y="1652493"/>
          <a:ext cx="11917680" cy="16500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5260" tIns="175260" rIns="175260" bIns="175260" numCol="1" spcCol="1270" anchor="t" anchorCtr="0">
          <a:noAutofit/>
        </a:bodyPr>
        <a:lstStyle/>
        <a:p>
          <a:pPr marL="0" lvl="0" indent="0" algn="l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Courier New" panose="02070309020205020404" pitchFamily="49" charset="0"/>
            <a:buNone/>
          </a:pPr>
          <a:r>
            <a:rPr lang="en-GB" sz="4600" kern="1200"/>
            <a:t>Skills should be identified through labour force surveys. </a:t>
          </a:r>
          <a:endParaRPr lang="en-NA" sz="4600" kern="1200"/>
        </a:p>
      </dsp:txBody>
      <dsp:txXfrm>
        <a:off x="0" y="1652493"/>
        <a:ext cx="11917680" cy="1650073"/>
      </dsp:txXfrm>
    </dsp:sp>
    <dsp:sp modelId="{66A61F2B-0EEE-484A-A8A1-711E8EE14B00}">
      <dsp:nvSpPr>
        <dsp:cNvPr id="0" name=""/>
        <dsp:cNvSpPr/>
      </dsp:nvSpPr>
      <dsp:spPr>
        <a:xfrm>
          <a:off x="0" y="3302566"/>
          <a:ext cx="11917680" cy="0"/>
        </a:xfrm>
        <a:prstGeom prst="lin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6F7274A-98E4-3341-900B-0E93B5C0719B}">
      <dsp:nvSpPr>
        <dsp:cNvPr id="0" name=""/>
        <dsp:cNvSpPr/>
      </dsp:nvSpPr>
      <dsp:spPr>
        <a:xfrm>
          <a:off x="0" y="3302566"/>
          <a:ext cx="11917680" cy="16500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5260" tIns="175260" rIns="175260" bIns="175260" numCol="1" spcCol="1270" anchor="t" anchorCtr="0">
          <a:noAutofit/>
        </a:bodyPr>
        <a:lstStyle/>
        <a:p>
          <a:pPr marL="0" lvl="0" indent="0" algn="l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Courier New" panose="02070309020205020404" pitchFamily="49" charset="0"/>
            <a:buNone/>
          </a:pPr>
          <a:r>
            <a:rPr lang="en-GB" sz="4600" kern="1200"/>
            <a:t>Without LMIS, you cannot have CBET.</a:t>
          </a:r>
          <a:endParaRPr lang="en-NA" sz="4600" kern="1200"/>
        </a:p>
      </dsp:txBody>
      <dsp:txXfrm>
        <a:off x="0" y="3302566"/>
        <a:ext cx="11917680" cy="1650073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293FEE0-E0D7-B94D-9455-2D8C31F34F19}">
      <dsp:nvSpPr>
        <dsp:cNvPr id="0" name=""/>
        <dsp:cNvSpPr/>
      </dsp:nvSpPr>
      <dsp:spPr>
        <a:xfrm>
          <a:off x="0" y="2425"/>
          <a:ext cx="11726562" cy="0"/>
        </a:xfrm>
        <a:prstGeom prst="lin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7F87C6B-BA7E-B940-8CAA-21EBB5F32253}">
      <dsp:nvSpPr>
        <dsp:cNvPr id="0" name=""/>
        <dsp:cNvSpPr/>
      </dsp:nvSpPr>
      <dsp:spPr>
        <a:xfrm>
          <a:off x="0" y="2425"/>
          <a:ext cx="11726562" cy="165418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540" tIns="129540" rIns="129540" bIns="129540" numCol="1" spcCol="1270" anchor="t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Courier New" panose="02070309020205020404" pitchFamily="49" charset="0"/>
            <a:buNone/>
          </a:pPr>
          <a:r>
            <a:rPr lang="en-GB" sz="3400" kern="1200"/>
            <a:t>From the onset,  the TVET system should be clearly defined in view of size, output, assessments etc. </a:t>
          </a:r>
          <a:endParaRPr lang="en-NA" sz="3400" kern="1200"/>
        </a:p>
      </dsp:txBody>
      <dsp:txXfrm>
        <a:off x="0" y="2425"/>
        <a:ext cx="11726562" cy="1654188"/>
      </dsp:txXfrm>
    </dsp:sp>
    <dsp:sp modelId="{DC632DA3-AB5C-5D43-9486-B06C87F52A44}">
      <dsp:nvSpPr>
        <dsp:cNvPr id="0" name=""/>
        <dsp:cNvSpPr/>
      </dsp:nvSpPr>
      <dsp:spPr>
        <a:xfrm>
          <a:off x="0" y="1656614"/>
          <a:ext cx="11726562" cy="0"/>
        </a:xfrm>
        <a:prstGeom prst="lin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DE1213E-08F7-1E42-B3CE-F8F5FAA203FD}">
      <dsp:nvSpPr>
        <dsp:cNvPr id="0" name=""/>
        <dsp:cNvSpPr/>
      </dsp:nvSpPr>
      <dsp:spPr>
        <a:xfrm>
          <a:off x="0" y="1656614"/>
          <a:ext cx="11726562" cy="165418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540" tIns="129540" rIns="129540" bIns="129540" numCol="1" spcCol="1270" anchor="t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Courier New" panose="02070309020205020404" pitchFamily="49" charset="0"/>
            <a:buNone/>
          </a:pPr>
          <a:r>
            <a:rPr lang="en-GB" sz="3400" kern="1200"/>
            <a:t>This decision should involve governments, society, learners and all stakeholders. </a:t>
          </a:r>
          <a:endParaRPr lang="en-NA" sz="3400" kern="1200"/>
        </a:p>
      </dsp:txBody>
      <dsp:txXfrm>
        <a:off x="0" y="1656614"/>
        <a:ext cx="11726562" cy="1654188"/>
      </dsp:txXfrm>
    </dsp:sp>
    <dsp:sp modelId="{9F0A28C6-F532-BD40-B668-6C796BADDB3B}">
      <dsp:nvSpPr>
        <dsp:cNvPr id="0" name=""/>
        <dsp:cNvSpPr/>
      </dsp:nvSpPr>
      <dsp:spPr>
        <a:xfrm>
          <a:off x="0" y="3310802"/>
          <a:ext cx="11726562" cy="0"/>
        </a:xfrm>
        <a:prstGeom prst="lin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4566B90-8ADD-CE43-86D6-88ADA607ED58}">
      <dsp:nvSpPr>
        <dsp:cNvPr id="0" name=""/>
        <dsp:cNvSpPr/>
      </dsp:nvSpPr>
      <dsp:spPr>
        <a:xfrm>
          <a:off x="0" y="3310802"/>
          <a:ext cx="11726562" cy="165418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540" tIns="129540" rIns="129540" bIns="129540" numCol="1" spcCol="1270" anchor="t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Courier New" panose="02070309020205020404" pitchFamily="49" charset="0"/>
            <a:buNone/>
          </a:pPr>
          <a:r>
            <a:rPr lang="en-GB" sz="3400" kern="1200"/>
            <a:t>Although there are many challenges in CBET, it is important to involve stakeholder and recognise the importance of employers.</a:t>
          </a:r>
          <a:endParaRPr lang="en-NA" sz="3400" kern="1200"/>
        </a:p>
      </dsp:txBody>
      <dsp:txXfrm>
        <a:off x="0" y="3310802"/>
        <a:ext cx="11726562" cy="1654188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EF5E5EC-79E0-9D44-A4B1-73FC224048E7}">
      <dsp:nvSpPr>
        <dsp:cNvPr id="0" name=""/>
        <dsp:cNvSpPr/>
      </dsp:nvSpPr>
      <dsp:spPr>
        <a:xfrm>
          <a:off x="0" y="2425"/>
          <a:ext cx="11924270" cy="0"/>
        </a:xfrm>
        <a:prstGeom prst="lin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276B8AE-3B9A-0146-A01C-AF5475529DFC}">
      <dsp:nvSpPr>
        <dsp:cNvPr id="0" name=""/>
        <dsp:cNvSpPr/>
      </dsp:nvSpPr>
      <dsp:spPr>
        <a:xfrm>
          <a:off x="0" y="2425"/>
          <a:ext cx="11924270" cy="165418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t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Courier New" panose="02070309020205020404" pitchFamily="49" charset="0"/>
            <a:buNone/>
          </a:pPr>
          <a:r>
            <a:rPr lang="en-GB" sz="3300" kern="1200"/>
            <a:t>To develop a TVET curriculum, it is important to involve stakeholder and undertake a labour force survey to understand skills demand. </a:t>
          </a:r>
          <a:endParaRPr lang="en-NA" sz="3300" kern="1200"/>
        </a:p>
      </dsp:txBody>
      <dsp:txXfrm>
        <a:off x="0" y="2425"/>
        <a:ext cx="11924270" cy="1654188"/>
      </dsp:txXfrm>
    </dsp:sp>
    <dsp:sp modelId="{321D1252-E764-1D4A-AF77-1AEE5807C2E3}">
      <dsp:nvSpPr>
        <dsp:cNvPr id="0" name=""/>
        <dsp:cNvSpPr/>
      </dsp:nvSpPr>
      <dsp:spPr>
        <a:xfrm>
          <a:off x="0" y="1656613"/>
          <a:ext cx="11924270" cy="0"/>
        </a:xfrm>
        <a:prstGeom prst="lin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062785B-5526-E640-AE17-9EB4B4E39DBB}">
      <dsp:nvSpPr>
        <dsp:cNvPr id="0" name=""/>
        <dsp:cNvSpPr/>
      </dsp:nvSpPr>
      <dsp:spPr>
        <a:xfrm>
          <a:off x="0" y="1656613"/>
          <a:ext cx="11924270" cy="165418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t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Courier New" panose="02070309020205020404" pitchFamily="49" charset="0"/>
            <a:buNone/>
          </a:pPr>
          <a:r>
            <a:rPr lang="en-GB" sz="3300" kern="1200"/>
            <a:t>Curriculum development should be evidence-based and should not be </a:t>
          </a:r>
          <a:r>
            <a:rPr lang="en-GB" sz="3300" i="1" kern="1200"/>
            <a:t>ad hoc</a:t>
          </a:r>
          <a:r>
            <a:rPr lang="en-GB" sz="3300" kern="1200"/>
            <a:t>. </a:t>
          </a:r>
          <a:endParaRPr lang="en-NA" sz="3300" kern="1200"/>
        </a:p>
      </dsp:txBody>
      <dsp:txXfrm>
        <a:off x="0" y="1656613"/>
        <a:ext cx="11924270" cy="1654188"/>
      </dsp:txXfrm>
    </dsp:sp>
    <dsp:sp modelId="{66C5199E-8F65-FE4B-864B-2ABFE9D57EEC}">
      <dsp:nvSpPr>
        <dsp:cNvPr id="0" name=""/>
        <dsp:cNvSpPr/>
      </dsp:nvSpPr>
      <dsp:spPr>
        <a:xfrm>
          <a:off x="0" y="3310802"/>
          <a:ext cx="11924270" cy="0"/>
        </a:xfrm>
        <a:prstGeom prst="lin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D807653-6B3C-1C4F-AB96-E385C6C933FD}">
      <dsp:nvSpPr>
        <dsp:cNvPr id="0" name=""/>
        <dsp:cNvSpPr/>
      </dsp:nvSpPr>
      <dsp:spPr>
        <a:xfrm>
          <a:off x="0" y="3310802"/>
          <a:ext cx="11924270" cy="165418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t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Courier New" panose="02070309020205020404" pitchFamily="49" charset="0"/>
            <a:buNone/>
          </a:pPr>
          <a:r>
            <a:rPr lang="en-GB" sz="3300" kern="1200"/>
            <a:t>Participants should involve stakeholders in TVET and training systems should use labour force surveys. </a:t>
          </a:r>
          <a:endParaRPr lang="en-NA" sz="3300" kern="1200"/>
        </a:p>
      </dsp:txBody>
      <dsp:txXfrm>
        <a:off x="0" y="3310802"/>
        <a:ext cx="11924270" cy="1654188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1FF79E6-317F-F046-9E3B-3967FB3F4AC4}">
      <dsp:nvSpPr>
        <dsp:cNvPr id="0" name=""/>
        <dsp:cNvSpPr/>
      </dsp:nvSpPr>
      <dsp:spPr>
        <a:xfrm>
          <a:off x="0" y="0"/>
          <a:ext cx="11664779" cy="0"/>
        </a:xfrm>
        <a:prstGeom prst="lin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B3B777F-5703-AC43-9364-46BDD8259615}">
      <dsp:nvSpPr>
        <dsp:cNvPr id="0" name=""/>
        <dsp:cNvSpPr/>
      </dsp:nvSpPr>
      <dsp:spPr>
        <a:xfrm>
          <a:off x="0" y="0"/>
          <a:ext cx="11664779" cy="12449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Symbol" pitchFamily="2" charset="2"/>
            <a:buNone/>
          </a:pPr>
          <a:r>
            <a:rPr lang="en-GB" sz="2500" kern="1200"/>
            <a:t>The theme highlighted the Egyptian case of best teacher preparation practices. </a:t>
          </a:r>
          <a:endParaRPr lang="en-NA" sz="2500" kern="1200"/>
        </a:p>
      </dsp:txBody>
      <dsp:txXfrm>
        <a:off x="0" y="0"/>
        <a:ext cx="11664779" cy="1244943"/>
      </dsp:txXfrm>
    </dsp:sp>
    <dsp:sp modelId="{01DDEC95-0EEE-7443-9166-7DF591BF3750}">
      <dsp:nvSpPr>
        <dsp:cNvPr id="0" name=""/>
        <dsp:cNvSpPr/>
      </dsp:nvSpPr>
      <dsp:spPr>
        <a:xfrm>
          <a:off x="0" y="1244943"/>
          <a:ext cx="11664779" cy="0"/>
        </a:xfrm>
        <a:prstGeom prst="lin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5E1B9ED-0B8E-124D-9B40-FCEED6F96419}">
      <dsp:nvSpPr>
        <dsp:cNvPr id="0" name=""/>
        <dsp:cNvSpPr/>
      </dsp:nvSpPr>
      <dsp:spPr>
        <a:xfrm>
          <a:off x="0" y="1244943"/>
          <a:ext cx="11664779" cy="12449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Symbol" pitchFamily="2" charset="2"/>
            <a:buNone/>
          </a:pPr>
          <a:r>
            <a:rPr lang="en-US" sz="2500" kern="1200"/>
            <a:t>TVET Teacher training is becoming more crucial over time due to the widening gap between the TVET graduates skills and the labor market demands in a rapidly changing world of jobs and skills.</a:t>
          </a:r>
          <a:endParaRPr lang="en-NA" sz="2500" kern="1200"/>
        </a:p>
      </dsp:txBody>
      <dsp:txXfrm>
        <a:off x="0" y="1244943"/>
        <a:ext cx="11664779" cy="1244943"/>
      </dsp:txXfrm>
    </dsp:sp>
    <dsp:sp modelId="{68A403B4-47CF-E145-984E-C54CE31781D5}">
      <dsp:nvSpPr>
        <dsp:cNvPr id="0" name=""/>
        <dsp:cNvSpPr/>
      </dsp:nvSpPr>
      <dsp:spPr>
        <a:xfrm>
          <a:off x="0" y="2489886"/>
          <a:ext cx="11664779" cy="0"/>
        </a:xfrm>
        <a:prstGeom prst="lin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F56786F-2E39-7B41-8B46-0E1735AE4499}">
      <dsp:nvSpPr>
        <dsp:cNvPr id="0" name=""/>
        <dsp:cNvSpPr/>
      </dsp:nvSpPr>
      <dsp:spPr>
        <a:xfrm>
          <a:off x="0" y="2489886"/>
          <a:ext cx="11664779" cy="12449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Symbol" pitchFamily="2" charset="2"/>
            <a:buNone/>
          </a:pPr>
          <a:r>
            <a:rPr lang="en-US" sz="2500" kern="1200"/>
            <a:t>Proper training of the TVET teachers can help to fulfill the labor market needs.</a:t>
          </a:r>
          <a:endParaRPr lang="en-NA" sz="2500" kern="1200"/>
        </a:p>
      </dsp:txBody>
      <dsp:txXfrm>
        <a:off x="0" y="2489886"/>
        <a:ext cx="11664779" cy="1244943"/>
      </dsp:txXfrm>
    </dsp:sp>
    <dsp:sp modelId="{A75DDA6A-B236-0C41-9717-11F0FACF381E}">
      <dsp:nvSpPr>
        <dsp:cNvPr id="0" name=""/>
        <dsp:cNvSpPr/>
      </dsp:nvSpPr>
      <dsp:spPr>
        <a:xfrm>
          <a:off x="0" y="3734829"/>
          <a:ext cx="11664779" cy="0"/>
        </a:xfrm>
        <a:prstGeom prst="lin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F1547F4-1569-5C4B-933D-D2C54FA47149}">
      <dsp:nvSpPr>
        <dsp:cNvPr id="0" name=""/>
        <dsp:cNvSpPr/>
      </dsp:nvSpPr>
      <dsp:spPr>
        <a:xfrm>
          <a:off x="0" y="3734829"/>
          <a:ext cx="11664779" cy="12449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Symbol" pitchFamily="2" charset="2"/>
            <a:buNone/>
          </a:pPr>
          <a:r>
            <a:rPr lang="en-US" sz="2500" kern="1200"/>
            <a:t>The 21</a:t>
          </a:r>
          <a:r>
            <a:rPr lang="en-US" sz="2500" kern="1200" baseline="30000"/>
            <a:t>st</a:t>
          </a:r>
          <a:r>
            <a:rPr lang="en-US" sz="2500" kern="1200"/>
            <a:t> Century skills and life-long-learning abilities are increasingly becoming an essential part to be integrated into the curriculum regardless of the field of study program.</a:t>
          </a:r>
          <a:endParaRPr lang="en-NA" sz="2500" kern="1200"/>
        </a:p>
      </dsp:txBody>
      <dsp:txXfrm>
        <a:off x="0" y="3734829"/>
        <a:ext cx="11664779" cy="1244943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0122E77-3D83-0B42-95B3-6EB8F6B9F2BE}">
      <dsp:nvSpPr>
        <dsp:cNvPr id="0" name=""/>
        <dsp:cNvSpPr/>
      </dsp:nvSpPr>
      <dsp:spPr>
        <a:xfrm>
          <a:off x="0" y="0"/>
          <a:ext cx="11917680" cy="0"/>
        </a:xfrm>
        <a:prstGeom prst="lin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FB658F3-5D8B-5B45-998D-8DCE4F81A4D0}">
      <dsp:nvSpPr>
        <dsp:cNvPr id="0" name=""/>
        <dsp:cNvSpPr/>
      </dsp:nvSpPr>
      <dsp:spPr>
        <a:xfrm>
          <a:off x="0" y="0"/>
          <a:ext cx="11917680" cy="12833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Symbol" pitchFamily="2" charset="2"/>
            <a:buNone/>
          </a:pPr>
          <a:r>
            <a:rPr lang="en-GB" sz="2700" kern="1200"/>
            <a:t>An understanding of  what TVET training needs to offer should be established. </a:t>
          </a:r>
          <a:endParaRPr lang="en-NA" sz="2700" kern="1200"/>
        </a:p>
      </dsp:txBody>
      <dsp:txXfrm>
        <a:off x="0" y="0"/>
        <a:ext cx="11917680" cy="1283310"/>
      </dsp:txXfrm>
    </dsp:sp>
    <dsp:sp modelId="{D18682D2-BA33-D44E-981D-6C69F84F4C62}">
      <dsp:nvSpPr>
        <dsp:cNvPr id="0" name=""/>
        <dsp:cNvSpPr/>
      </dsp:nvSpPr>
      <dsp:spPr>
        <a:xfrm>
          <a:off x="0" y="1283311"/>
          <a:ext cx="11917680" cy="0"/>
        </a:xfrm>
        <a:prstGeom prst="lin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312CAFA-7DFE-4A44-9146-EA057CF0D232}">
      <dsp:nvSpPr>
        <dsp:cNvPr id="0" name=""/>
        <dsp:cNvSpPr/>
      </dsp:nvSpPr>
      <dsp:spPr>
        <a:xfrm>
          <a:off x="0" y="1283310"/>
          <a:ext cx="11917680" cy="12833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Symbol" pitchFamily="2" charset="2"/>
            <a:buNone/>
          </a:pPr>
          <a:r>
            <a:rPr lang="en-GB" sz="2700" kern="1200"/>
            <a:t>TVET teachers need to understand and be trained to understand the environment from which TVET students come. </a:t>
          </a:r>
          <a:endParaRPr lang="en-NA" sz="2700" kern="1200"/>
        </a:p>
      </dsp:txBody>
      <dsp:txXfrm>
        <a:off x="0" y="1283310"/>
        <a:ext cx="11917680" cy="1283310"/>
      </dsp:txXfrm>
    </dsp:sp>
    <dsp:sp modelId="{F5582EC1-C162-C648-8D72-991168E58AA5}">
      <dsp:nvSpPr>
        <dsp:cNvPr id="0" name=""/>
        <dsp:cNvSpPr/>
      </dsp:nvSpPr>
      <dsp:spPr>
        <a:xfrm>
          <a:off x="0" y="2566622"/>
          <a:ext cx="11917680" cy="0"/>
        </a:xfrm>
        <a:prstGeom prst="lin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7563178-C527-7C44-A9D5-7C63730037C4}">
      <dsp:nvSpPr>
        <dsp:cNvPr id="0" name=""/>
        <dsp:cNvSpPr/>
      </dsp:nvSpPr>
      <dsp:spPr>
        <a:xfrm>
          <a:off x="0" y="2566621"/>
          <a:ext cx="11917680" cy="12833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Symbol" pitchFamily="2" charset="2"/>
            <a:buNone/>
          </a:pPr>
          <a:r>
            <a:rPr lang="en-GB" sz="2700" kern="1200"/>
            <a:t>Understanding the dynamics and contexts of TVET training would enable targeted teacher training. </a:t>
          </a:r>
          <a:endParaRPr lang="en-NA" sz="2700" kern="1200"/>
        </a:p>
      </dsp:txBody>
      <dsp:txXfrm>
        <a:off x="0" y="2566621"/>
        <a:ext cx="11917680" cy="1283310"/>
      </dsp:txXfrm>
    </dsp:sp>
    <dsp:sp modelId="{ABF81CFA-858C-7041-9643-09F9DE69A80C}">
      <dsp:nvSpPr>
        <dsp:cNvPr id="0" name=""/>
        <dsp:cNvSpPr/>
      </dsp:nvSpPr>
      <dsp:spPr>
        <a:xfrm>
          <a:off x="0" y="3849933"/>
          <a:ext cx="11917680" cy="0"/>
        </a:xfrm>
        <a:prstGeom prst="lin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E57113F-CB9C-7E43-8E56-0E7133622532}">
      <dsp:nvSpPr>
        <dsp:cNvPr id="0" name=""/>
        <dsp:cNvSpPr/>
      </dsp:nvSpPr>
      <dsp:spPr>
        <a:xfrm>
          <a:off x="0" y="3849932"/>
          <a:ext cx="11917680" cy="12833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Symbol" pitchFamily="2" charset="2"/>
            <a:buNone/>
          </a:pPr>
          <a:r>
            <a:rPr lang="en-GB" sz="2700" kern="1200"/>
            <a:t>Countries should develop policies and set standards for technical teacher training through which definitions, outcomes and parameters are clearly provided. </a:t>
          </a:r>
          <a:endParaRPr lang="en-NA" sz="2700" kern="1200"/>
        </a:p>
      </dsp:txBody>
      <dsp:txXfrm>
        <a:off x="0" y="3849932"/>
        <a:ext cx="11917680" cy="128331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5A8C279-1625-EB41-8215-C31686747244}"/>
              </a:ext>
            </a:extLst>
          </p:cNvPr>
          <p:cNvSpPr/>
          <p:nvPr/>
        </p:nvSpPr>
        <p:spPr bwMode="ltGray">
          <a:xfrm>
            <a:off x="0" y="1"/>
            <a:ext cx="12192000" cy="513556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FCCBF28-F497-FA4B-9D49-E3E496BF325B}"/>
              </a:ext>
            </a:extLst>
          </p:cNvPr>
          <p:cNvSpPr/>
          <p:nvPr/>
        </p:nvSpPr>
        <p:spPr bwMode="invGray">
          <a:xfrm>
            <a:off x="0" y="5127625"/>
            <a:ext cx="12192000" cy="46038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3355848"/>
            <a:ext cx="10769600" cy="1673352"/>
          </a:xfrm>
        </p:spPr>
        <p:txBody>
          <a:bodyPr tIns="0" bIns="0" anchor="t"/>
          <a:lstStyle>
            <a:lvl1pPr algn="l">
              <a:defRPr sz="4700" b="1"/>
            </a:lvl1pPr>
            <a:extLst/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1828800"/>
            <a:ext cx="107696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FE696D79-9076-A640-977D-646D018BC7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42203CA-D395-B542-8B02-2BADDB32FEC5}" type="datetimeFigureOut">
              <a:rPr lang="en-NA" smtClean="0"/>
              <a:t>30/03/2022</a:t>
            </a:fld>
            <a:endParaRPr lang="en-NA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BB572C2E-0752-A54D-8BCA-6DD961F0FA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NA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4D1A1F0E-13D6-7D4A-A8FE-E155494112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E11F060-C3EE-CD45-A897-242C954DDA6A}" type="slidenum">
              <a:rPr lang="en-NA" smtClean="0"/>
              <a:t>‹#›</a:t>
            </a:fld>
            <a:endParaRPr lang="en-NA"/>
          </a:p>
        </p:txBody>
      </p:sp>
    </p:spTree>
    <p:extLst>
      <p:ext uri="{BB962C8B-B14F-4D97-AF65-F5344CB8AC3E}">
        <p14:creationId xmlns:p14="http://schemas.microsoft.com/office/powerpoint/2010/main" val="52249397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F4D8F9-579D-2845-A017-D3A4DD5537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42203CA-D395-B542-8B02-2BADDB32FEC5}" type="datetimeFigureOut">
              <a:rPr lang="en-NA" smtClean="0"/>
              <a:t>30/03/2022</a:t>
            </a:fld>
            <a:endParaRPr lang="en-N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488E33-4083-8141-B3F2-CD82F171D9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N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B64B0D-F91C-2247-985D-EA616751BD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11F060-C3EE-CD45-A897-242C954DDA6A}" type="slidenum">
              <a:rPr lang="en-NA" smtClean="0"/>
              <a:t>‹#›</a:t>
            </a:fld>
            <a:endParaRPr lang="en-NA"/>
          </a:p>
        </p:txBody>
      </p:sp>
    </p:spTree>
    <p:extLst>
      <p:ext uri="{BB962C8B-B14F-4D97-AF65-F5344CB8AC3E}">
        <p14:creationId xmlns:p14="http://schemas.microsoft.com/office/powerpoint/2010/main" val="11614495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C381B670-8769-764E-A1D8-B1659A142494}"/>
              </a:ext>
            </a:extLst>
          </p:cNvPr>
          <p:cNvSpPr/>
          <p:nvPr/>
        </p:nvSpPr>
        <p:spPr bwMode="invGray">
          <a:xfrm>
            <a:off x="8798985" y="0"/>
            <a:ext cx="61383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A249A2A-CD9B-8344-AB70-8EA059C7940B}"/>
              </a:ext>
            </a:extLst>
          </p:cNvPr>
          <p:cNvSpPr/>
          <p:nvPr/>
        </p:nvSpPr>
        <p:spPr bwMode="ltGray">
          <a:xfrm>
            <a:off x="8864600" y="0"/>
            <a:ext cx="3352800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274641"/>
            <a:ext cx="2540000" cy="5851525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1"/>
            <a:ext cx="8026400" cy="5851525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C76EB856-83F5-2C4D-80E5-F39AAD4AE7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42203CA-D395-B542-8B02-2BADDB32FEC5}" type="datetimeFigureOut">
              <a:rPr lang="en-NA" smtClean="0"/>
              <a:t>30/03/2022</a:t>
            </a:fld>
            <a:endParaRPr lang="en-NA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1646FEA9-F085-3444-A9D0-9637C0A18E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20018" y="6376989"/>
            <a:ext cx="5115983" cy="365125"/>
          </a:xfrm>
        </p:spPr>
        <p:txBody>
          <a:bodyPr/>
          <a:lstStyle>
            <a:lvl1pPr>
              <a:defRPr/>
            </a:lvl1pPr>
          </a:lstStyle>
          <a:p>
            <a:endParaRPr lang="en-NA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BB255FED-4231-4A44-8951-E9AD78B1FB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11F060-C3EE-CD45-A897-242C954DDA6A}" type="slidenum">
              <a:rPr lang="en-NA" smtClean="0"/>
              <a:t>‹#›</a:t>
            </a:fld>
            <a:endParaRPr lang="en-NA"/>
          </a:p>
        </p:txBody>
      </p:sp>
    </p:spTree>
    <p:extLst>
      <p:ext uri="{BB962C8B-B14F-4D97-AF65-F5344CB8AC3E}">
        <p14:creationId xmlns:p14="http://schemas.microsoft.com/office/powerpoint/2010/main" val="2274287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5448"/>
            <a:ext cx="10972800" cy="1252728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3796B9-6FF4-344E-BD2A-41C9F0EDE6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42203CA-D395-B542-8B02-2BADDB32FEC5}" type="datetimeFigureOut">
              <a:rPr lang="en-NA" smtClean="0"/>
              <a:t>30/03/2022</a:t>
            </a:fld>
            <a:endParaRPr lang="en-N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DA68E1-83A5-494A-87C4-7FA49E7F68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N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EE0675-8267-694C-B5AE-F84A925A72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11F060-C3EE-CD45-A897-242C954DDA6A}" type="slidenum">
              <a:rPr lang="en-NA" smtClean="0"/>
              <a:t>‹#›</a:t>
            </a:fld>
            <a:endParaRPr lang="en-NA"/>
          </a:p>
        </p:txBody>
      </p:sp>
    </p:spTree>
    <p:extLst>
      <p:ext uri="{BB962C8B-B14F-4D97-AF65-F5344CB8AC3E}">
        <p14:creationId xmlns:p14="http://schemas.microsoft.com/office/powerpoint/2010/main" val="3519810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0A0ABA47-65DC-4D48-9934-5D07D780AF40}"/>
              </a:ext>
            </a:extLst>
          </p:cNvPr>
          <p:cNvSpPr/>
          <p:nvPr/>
        </p:nvSpPr>
        <p:spPr bwMode="ltGray">
          <a:xfrm>
            <a:off x="0" y="1"/>
            <a:ext cx="12192000" cy="260191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4522EC0-4769-BD45-A585-93C592099543}"/>
              </a:ext>
            </a:extLst>
          </p:cNvPr>
          <p:cNvSpPr/>
          <p:nvPr/>
        </p:nvSpPr>
        <p:spPr bwMode="invGray">
          <a:xfrm>
            <a:off x="0" y="2601914"/>
            <a:ext cx="12192000" cy="46037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9744" y="118872"/>
            <a:ext cx="10684256" cy="1636776"/>
          </a:xfrm>
        </p:spPr>
        <p:txBody>
          <a:bodyPr tIns="0" rIns="91440" bIns="0" anchor="b"/>
          <a:lstStyle>
            <a:lvl1pPr algn="l">
              <a:defRPr sz="4700" b="1" cap="none" baseline="0"/>
            </a:lvl1pPr>
            <a:extLst/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7552" y="1828800"/>
            <a:ext cx="10696448" cy="685800"/>
          </a:xfrm>
        </p:spPr>
        <p:txBody>
          <a:bodyPr lIns="146304" tIns="0" rIns="45720" bIns="0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8AA90C5C-5343-FC4B-954A-8CEB32D393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42203CA-D395-B542-8B02-2BADDB32FEC5}" type="datetimeFigureOut">
              <a:rPr lang="en-NA" smtClean="0"/>
              <a:t>30/03/2022</a:t>
            </a:fld>
            <a:endParaRPr lang="en-NA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16D6A0B9-824B-CE4C-8221-4009DD0B9E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NA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82771A79-7B7D-FA49-9FC8-AF7F99924D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E11F060-C3EE-CD45-A897-242C954DDA6A}" type="slidenum">
              <a:rPr lang="en-NA" smtClean="0"/>
              <a:t>‹#›</a:t>
            </a:fld>
            <a:endParaRPr lang="en-NA"/>
          </a:p>
        </p:txBody>
      </p:sp>
    </p:spTree>
    <p:extLst>
      <p:ext uri="{BB962C8B-B14F-4D97-AF65-F5344CB8AC3E}">
        <p14:creationId xmlns:p14="http://schemas.microsoft.com/office/powerpoint/2010/main" val="139858040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773936"/>
            <a:ext cx="53848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773936"/>
            <a:ext cx="53848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B7986214-D147-F743-BA41-BC1D73B16C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42203CA-D395-B542-8B02-2BADDB32FEC5}" type="datetimeFigureOut">
              <a:rPr lang="en-NA" smtClean="0"/>
              <a:t>30/03/2022</a:t>
            </a:fld>
            <a:endParaRPr lang="en-NA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724E6553-FD45-E94A-B090-E43779B53A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NA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5BB59BE7-54D3-5840-80A9-2FD7667DCE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11F060-C3EE-CD45-A897-242C954DDA6A}" type="slidenum">
              <a:rPr lang="en-NA" smtClean="0"/>
              <a:t>‹#›</a:t>
            </a:fld>
            <a:endParaRPr lang="en-NA"/>
          </a:p>
        </p:txBody>
      </p:sp>
    </p:spTree>
    <p:extLst>
      <p:ext uri="{BB962C8B-B14F-4D97-AF65-F5344CB8AC3E}">
        <p14:creationId xmlns:p14="http://schemas.microsoft.com/office/powerpoint/2010/main" val="7789269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98988"/>
            <a:ext cx="5386917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449512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698988"/>
            <a:ext cx="5389033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449512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DE9509E1-4330-E241-B1BF-F1AF6C1299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42203CA-D395-B542-8B02-2BADDB32FEC5}" type="datetimeFigureOut">
              <a:rPr lang="en-NA" smtClean="0"/>
              <a:t>30/03/2022</a:t>
            </a:fld>
            <a:endParaRPr lang="en-NA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3E487300-9B82-2743-8FA7-51475EBD26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NA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33195184-0B96-E141-930E-803DF165FF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11F060-C3EE-CD45-A897-242C954DDA6A}" type="slidenum">
              <a:rPr lang="en-NA" smtClean="0"/>
              <a:t>‹#›</a:t>
            </a:fld>
            <a:endParaRPr lang="en-NA"/>
          </a:p>
        </p:txBody>
      </p:sp>
    </p:spTree>
    <p:extLst>
      <p:ext uri="{BB962C8B-B14F-4D97-AF65-F5344CB8AC3E}">
        <p14:creationId xmlns:p14="http://schemas.microsoft.com/office/powerpoint/2010/main" val="42458759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D41F29D7-2070-A545-8AAC-5696E7E84C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42203CA-D395-B542-8B02-2BADDB32FEC5}" type="datetimeFigureOut">
              <a:rPr lang="en-NA" smtClean="0"/>
              <a:t>30/03/2022</a:t>
            </a:fld>
            <a:endParaRPr lang="en-NA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AD7EB578-AC9B-0944-9787-FAB42F7148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NA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3AAD06C5-FDDE-204F-947D-FF8CD58642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11F060-C3EE-CD45-A897-242C954DDA6A}" type="slidenum">
              <a:rPr lang="en-NA" smtClean="0"/>
              <a:t>‹#›</a:t>
            </a:fld>
            <a:endParaRPr lang="en-NA"/>
          </a:p>
        </p:txBody>
      </p:sp>
    </p:spTree>
    <p:extLst>
      <p:ext uri="{BB962C8B-B14F-4D97-AF65-F5344CB8AC3E}">
        <p14:creationId xmlns:p14="http://schemas.microsoft.com/office/powerpoint/2010/main" val="38192567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17E486F-770F-9D47-BBA6-DD0F44659A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42203CA-D395-B542-8B02-2BADDB32FEC5}" type="datetimeFigureOut">
              <a:rPr lang="en-NA" smtClean="0"/>
              <a:t>30/03/2022</a:t>
            </a:fld>
            <a:endParaRPr lang="en-N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D9474EE-76C4-1447-BAAE-C1379F51D9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N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E2B18CF-40C7-AA43-9481-3AB9402B4B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11F060-C3EE-CD45-A897-242C954DDA6A}" type="slidenum">
              <a:rPr lang="en-NA" smtClean="0"/>
              <a:t>‹#›</a:t>
            </a:fld>
            <a:endParaRPr lang="en-NA"/>
          </a:p>
        </p:txBody>
      </p:sp>
    </p:spTree>
    <p:extLst>
      <p:ext uri="{BB962C8B-B14F-4D97-AF65-F5344CB8AC3E}">
        <p14:creationId xmlns:p14="http://schemas.microsoft.com/office/powerpoint/2010/main" val="29949185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A2700BDE-3199-C946-98CC-E34B3B318E9E}"/>
              </a:ext>
            </a:extLst>
          </p:cNvPr>
          <p:cNvSpPr/>
          <p:nvPr/>
        </p:nvSpPr>
        <p:spPr bwMode="invGray">
          <a:xfrm>
            <a:off x="3807885" y="0"/>
            <a:ext cx="61383" cy="14541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EA865A3-A179-684E-8A6D-D16F6C21DDD4}"/>
              </a:ext>
            </a:extLst>
          </p:cNvPr>
          <p:cNvSpPr/>
          <p:nvPr/>
        </p:nvSpPr>
        <p:spPr bwMode="invGray">
          <a:xfrm>
            <a:off x="3807885" y="0"/>
            <a:ext cx="61383" cy="14541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784" y="152400"/>
            <a:ext cx="3364992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5837" y="1743134"/>
            <a:ext cx="7894188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784" y="1730018"/>
            <a:ext cx="329184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7" name="Date Placeholder 4">
            <a:extLst>
              <a:ext uri="{FF2B5EF4-FFF2-40B4-BE49-F238E27FC236}">
                <a16:creationId xmlns:a16="http://schemas.microsoft.com/office/drawing/2014/main" id="{B3AFC09B-4F66-0F40-896D-31AA6EA88F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42203CA-D395-B542-8B02-2BADDB32FEC5}" type="datetimeFigureOut">
              <a:rPr lang="en-NA" smtClean="0"/>
              <a:t>30/03/2022</a:t>
            </a:fld>
            <a:endParaRPr lang="en-NA"/>
          </a:p>
        </p:txBody>
      </p:sp>
      <p:sp>
        <p:nvSpPr>
          <p:cNvPr id="8" name="Footer Placeholder 5">
            <a:extLst>
              <a:ext uri="{FF2B5EF4-FFF2-40B4-BE49-F238E27FC236}">
                <a16:creationId xmlns:a16="http://schemas.microsoft.com/office/drawing/2014/main" id="{1026FF88-6426-3741-AE01-B17959D359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NA"/>
          </a:p>
        </p:txBody>
      </p:sp>
      <p:sp>
        <p:nvSpPr>
          <p:cNvPr id="9" name="Slide Number Placeholder 6">
            <a:extLst>
              <a:ext uri="{FF2B5EF4-FFF2-40B4-BE49-F238E27FC236}">
                <a16:creationId xmlns:a16="http://schemas.microsoft.com/office/drawing/2014/main" id="{EE0E2C1B-F5B0-754F-970E-47DC35D6FE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11F060-C3EE-CD45-A897-242C954DDA6A}" type="slidenum">
              <a:rPr lang="en-NA" smtClean="0"/>
              <a:t>‹#›</a:t>
            </a:fld>
            <a:endParaRPr lang="en-NA"/>
          </a:p>
        </p:txBody>
      </p:sp>
    </p:spTree>
    <p:extLst>
      <p:ext uri="{BB962C8B-B14F-4D97-AF65-F5344CB8AC3E}">
        <p14:creationId xmlns:p14="http://schemas.microsoft.com/office/powerpoint/2010/main" val="26348698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E2E5CA23-B5E6-3946-963F-9A68F27970A0}"/>
              </a:ext>
            </a:extLst>
          </p:cNvPr>
          <p:cNvSpPr/>
          <p:nvPr/>
        </p:nvSpPr>
        <p:spPr>
          <a:xfrm>
            <a:off x="3807885" y="0"/>
            <a:ext cx="61383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8DA34C7-F86C-3244-BF5B-95DAEB438493}"/>
              </a:ext>
            </a:extLst>
          </p:cNvPr>
          <p:cNvSpPr/>
          <p:nvPr/>
        </p:nvSpPr>
        <p:spPr bwMode="invGray">
          <a:xfrm>
            <a:off x="3807885" y="0"/>
            <a:ext cx="61383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5448"/>
            <a:ext cx="3366867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71741" y="1484808"/>
            <a:ext cx="8329863" cy="5373192"/>
          </a:xfrm>
          <a:solidFill>
            <a:schemeClr val="bg2">
              <a:shade val="75000"/>
            </a:schemeClr>
          </a:solidFill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pPr lvl="0"/>
            <a:r>
              <a:rPr lang="en-GB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" y="1728216"/>
            <a:ext cx="329184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7" name="Date Placeholder 4">
            <a:extLst>
              <a:ext uri="{FF2B5EF4-FFF2-40B4-BE49-F238E27FC236}">
                <a16:creationId xmlns:a16="http://schemas.microsoft.com/office/drawing/2014/main" id="{AA2D495B-CC5E-FE4F-91F5-81D3E405034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20133" y="1169988"/>
            <a:ext cx="3363384" cy="201612"/>
          </a:xfrm>
        </p:spPr>
        <p:txBody>
          <a:bodyPr/>
          <a:lstStyle>
            <a:lvl1pPr>
              <a:defRPr/>
            </a:lvl1pPr>
          </a:lstStyle>
          <a:p>
            <a:fld id="{C42203CA-D395-B542-8B02-2BADDB32FEC5}" type="datetimeFigureOut">
              <a:rPr lang="en-NA" smtClean="0"/>
              <a:t>30/03/2022</a:t>
            </a:fld>
            <a:endParaRPr lang="en-NA"/>
          </a:p>
        </p:txBody>
      </p:sp>
      <p:sp>
        <p:nvSpPr>
          <p:cNvPr id="8" name="Footer Placeholder 5">
            <a:extLst>
              <a:ext uri="{FF2B5EF4-FFF2-40B4-BE49-F238E27FC236}">
                <a16:creationId xmlns:a16="http://schemas.microsoft.com/office/drawing/2014/main" id="{F4CD2F72-F29E-7A45-928F-BE7E305A7C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47067" y="1169988"/>
            <a:ext cx="6925733" cy="201612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NA"/>
          </a:p>
        </p:txBody>
      </p:sp>
      <p:sp>
        <p:nvSpPr>
          <p:cNvPr id="9" name="Slide Number Placeholder 6">
            <a:extLst>
              <a:ext uri="{FF2B5EF4-FFF2-40B4-BE49-F238E27FC236}">
                <a16:creationId xmlns:a16="http://schemas.microsoft.com/office/drawing/2014/main" id="{8989B3A8-BDD8-784C-AEE7-B2852D1024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18851" y="1169988"/>
            <a:ext cx="977900" cy="201612"/>
          </a:xfrm>
        </p:spPr>
        <p:txBody>
          <a:bodyPr/>
          <a:lstStyle>
            <a:lvl1pPr>
              <a:defRPr/>
            </a:lvl1pPr>
          </a:lstStyle>
          <a:p>
            <a:fld id="{5E11F060-C3EE-CD45-A897-242C954DDA6A}" type="slidenum">
              <a:rPr lang="en-NA" smtClean="0"/>
              <a:t>‹#›</a:t>
            </a:fld>
            <a:endParaRPr lang="en-NA"/>
          </a:p>
        </p:txBody>
      </p:sp>
    </p:spTree>
    <p:extLst>
      <p:ext uri="{BB962C8B-B14F-4D97-AF65-F5344CB8AC3E}">
        <p14:creationId xmlns:p14="http://schemas.microsoft.com/office/powerpoint/2010/main" val="226148010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A14D00C-0CF4-D642-AAA1-8F9144D38130}"/>
              </a:ext>
            </a:extLst>
          </p:cNvPr>
          <p:cNvSpPr/>
          <p:nvPr/>
        </p:nvSpPr>
        <p:spPr bwMode="invGray">
          <a:xfrm>
            <a:off x="0" y="1436688"/>
            <a:ext cx="12192000" cy="444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1A03076-3CFA-104C-A3D8-D5E511B304C6}"/>
              </a:ext>
            </a:extLst>
          </p:cNvPr>
          <p:cNvSpPr/>
          <p:nvPr/>
        </p:nvSpPr>
        <p:spPr bwMode="ltGray">
          <a:xfrm>
            <a:off x="0" y="1"/>
            <a:ext cx="12192000" cy="143351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368BD19-27CB-CE44-A8BD-0DEA4AE505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152400"/>
            <a:ext cx="10972800" cy="1250950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1029" name="Text Placeholder 2">
            <a:extLst>
              <a:ext uri="{FF2B5EF4-FFF2-40B4-BE49-F238E27FC236}">
                <a16:creationId xmlns:a16="http://schemas.microsoft.com/office/drawing/2014/main" id="{E3071266-4269-0744-93E4-BF06D97BA6F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09600" y="1774825"/>
            <a:ext cx="10972800" cy="4625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4864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  <a:endParaRPr lang="en-US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64D9F6-AD52-CA46-A823-45255838B53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09600" y="6477000"/>
            <a:ext cx="2844800" cy="274638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  <a:cs typeface="Arial" charset="0"/>
              </a:defRPr>
            </a:lvl1pPr>
            <a:extLst/>
          </a:lstStyle>
          <a:p>
            <a:fld id="{C42203CA-D395-B542-8B02-2BADDB32FEC5}" type="datetimeFigureOut">
              <a:rPr lang="en-NA" smtClean="0"/>
              <a:t>30/03/2022</a:t>
            </a:fld>
            <a:endParaRPr lang="en-N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B9E4F5-1171-464A-81DB-98E09806B07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520018" y="6477000"/>
            <a:ext cx="7344833" cy="274638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  <a:cs typeface="Arial" charset="0"/>
              </a:defRPr>
            </a:lvl1pPr>
            <a:extLst/>
          </a:lstStyle>
          <a:p>
            <a:endParaRPr lang="en-N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533EE7-5FE7-644D-BB22-F4F5713F814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938934" y="6477000"/>
            <a:ext cx="977900" cy="274638"/>
          </a:xfrm>
          <a:prstGeom prst="rect">
            <a:avLst/>
          </a:prstGeom>
        </p:spPr>
        <p:txBody>
          <a:bodyPr vert="horz" wrap="square" lIns="91440" tIns="45720" rIns="91440" bIns="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3F3F3F"/>
                </a:solidFill>
              </a:defRPr>
            </a:lvl1pPr>
          </a:lstStyle>
          <a:p>
            <a:fld id="{5E11F060-C3EE-CD45-A897-242C954DDA6A}" type="slidenum">
              <a:rPr lang="en-NA" smtClean="0"/>
              <a:t>‹#›</a:t>
            </a:fld>
            <a:endParaRPr lang="en-NA"/>
          </a:p>
        </p:txBody>
      </p:sp>
    </p:spTree>
    <p:extLst>
      <p:ext uri="{BB962C8B-B14F-4D97-AF65-F5344CB8AC3E}">
        <p14:creationId xmlns:p14="http://schemas.microsoft.com/office/powerpoint/2010/main" val="12553884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500" b="1" kern="1200">
          <a:solidFill>
            <a:srgbClr val="FFC800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9pPr>
      <a:extLst/>
    </p:titleStyle>
    <p:bodyStyle>
      <a:lvl1pPr marL="438150" indent="-319088" algn="l" rtl="0" eaLnBrk="1" fontAlgn="base" hangingPunct="1">
        <a:spcBef>
          <a:spcPct val="0"/>
        </a:spcBef>
        <a:spcAft>
          <a:spcPct val="0"/>
        </a:spcAft>
        <a:buClr>
          <a:schemeClr val="accent1"/>
        </a:buClr>
        <a:buSzPct val="80000"/>
        <a:buFont typeface="Wingdings 2" pitchFamily="2" charset="2"/>
        <a:buChar char="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0250" indent="-2730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Char char="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5363" indent="-228600" algn="l" rtl="0" eaLnBrk="1" fontAlgn="base" hangingPunct="1">
        <a:spcBef>
          <a:spcPct val="20000"/>
        </a:spcBef>
        <a:spcAft>
          <a:spcPct val="0"/>
        </a:spcAft>
        <a:buClr>
          <a:srgbClr val="E66C7D"/>
        </a:buClr>
        <a:buFont typeface="Arial" panose="020B0604020202020204" pitchFamily="34" charset="0"/>
        <a:buChar char="▪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025" indent="-182563" algn="l" rtl="0" eaLnBrk="1" fontAlgn="base" hangingPunct="1">
        <a:spcBef>
          <a:spcPct val="20000"/>
        </a:spcBef>
        <a:spcAft>
          <a:spcPct val="0"/>
        </a:spcAft>
        <a:buClr>
          <a:srgbClr val="6BB76D"/>
        </a:buClr>
        <a:buFont typeface="Arial" panose="020B0604020202020204" pitchFamily="34" charset="0"/>
        <a:buChar char="▪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5575" indent="-182563" algn="l" rtl="0" eaLnBrk="1" fontAlgn="base" hangingPunct="1">
        <a:spcBef>
          <a:spcPct val="20000"/>
        </a:spcBef>
        <a:spcAft>
          <a:spcPct val="0"/>
        </a:spcAft>
        <a:buClr>
          <a:srgbClr val="E88651"/>
        </a:buClr>
        <a:buFont typeface="Wingdings 3" pitchFamily="2" charset="2"/>
        <a:buChar char=""/>
        <a:defRPr lang="en-US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E3115F-B6EB-9442-92DE-5E22FD4FEA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53762" y="1655806"/>
            <a:ext cx="11195222" cy="1972696"/>
          </a:xfrm>
        </p:spPr>
        <p:txBody>
          <a:bodyPr>
            <a:normAutofit/>
          </a:bodyPr>
          <a:lstStyle/>
          <a:p>
            <a:r>
              <a:rPr lang="en-GB" sz="6000" b="1" dirty="0"/>
              <a:t>Recap on Theme 1: Effective TVET System</a:t>
            </a:r>
            <a:endParaRPr lang="en-NA" sz="60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F02AFCF-9329-2346-9786-FE6CF9192CB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24217" y="4015260"/>
            <a:ext cx="9448800" cy="685800"/>
          </a:xfrm>
        </p:spPr>
        <p:txBody>
          <a:bodyPr/>
          <a:lstStyle/>
          <a:p>
            <a:pPr algn="r"/>
            <a:r>
              <a:rPr lang="en-NA" dirty="0"/>
              <a:t>30 March 2022</a:t>
            </a:r>
          </a:p>
        </p:txBody>
      </p:sp>
    </p:spTree>
    <p:extLst>
      <p:ext uri="{BB962C8B-B14F-4D97-AF65-F5344CB8AC3E}">
        <p14:creationId xmlns:p14="http://schemas.microsoft.com/office/powerpoint/2010/main" val="39293528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4FB186-9E4B-E744-9068-0732FDCA4C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4320" y="155448"/>
            <a:ext cx="11917680" cy="1252728"/>
          </a:xfrm>
        </p:spPr>
        <p:txBody>
          <a:bodyPr>
            <a:normAutofit fontScale="90000"/>
          </a:bodyPr>
          <a:lstStyle/>
          <a:p>
            <a:pPr algn="ctr"/>
            <a:r>
              <a:rPr lang="en-GB" u="sng" dirty="0">
                <a:solidFill>
                  <a:srgbClr val="FF0000"/>
                </a:solidFill>
              </a:rPr>
              <a:t>Recommendations and Way Forward on TVET Teacher Training</a:t>
            </a:r>
            <a:endParaRPr lang="en-NA" dirty="0">
              <a:solidFill>
                <a:srgbClr val="FF0000"/>
              </a:solidFill>
            </a:endParaRP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5D405C15-A10E-AE4C-A198-9EC2F6149B3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53930002"/>
              </p:ext>
            </p:extLst>
          </p:nvPr>
        </p:nvGraphicFramePr>
        <p:xfrm>
          <a:off x="274320" y="1569309"/>
          <a:ext cx="11917680" cy="51332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383954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4B9D90-BB99-4F40-B894-C703F1A0E8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0703" y="155448"/>
            <a:ext cx="11368216" cy="1252728"/>
          </a:xfrm>
        </p:spPr>
        <p:txBody>
          <a:bodyPr>
            <a:normAutofit fontScale="90000"/>
          </a:bodyPr>
          <a:lstStyle/>
          <a:p>
            <a:pPr algn="ctr"/>
            <a:r>
              <a:rPr lang="en-GB" u="sng" dirty="0">
                <a:solidFill>
                  <a:srgbClr val="FF0000"/>
                </a:solidFill>
              </a:rPr>
              <a:t>Recommendations and Way Forward on TVET Teacher Training</a:t>
            </a:r>
            <a:endParaRPr lang="en-NA" dirty="0">
              <a:solidFill>
                <a:srgbClr val="FF0000"/>
              </a:solidFill>
            </a:endParaRP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88006024-0E16-0A40-AFF9-68F01D72C0B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23765233"/>
              </p:ext>
            </p:extLst>
          </p:nvPr>
        </p:nvGraphicFramePr>
        <p:xfrm>
          <a:off x="111211" y="1569309"/>
          <a:ext cx="12080789" cy="51332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583523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A9C797-C4E2-2B43-86BA-1FB5029657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4270" y="155448"/>
            <a:ext cx="11479426" cy="1252728"/>
          </a:xfrm>
        </p:spPr>
        <p:txBody>
          <a:bodyPr>
            <a:normAutofit fontScale="90000"/>
          </a:bodyPr>
          <a:lstStyle/>
          <a:p>
            <a:pPr algn="ctr"/>
            <a:r>
              <a:rPr lang="en-GB" u="sng" dirty="0">
                <a:solidFill>
                  <a:srgbClr val="FF0000"/>
                </a:solidFill>
              </a:rPr>
              <a:t>Recommendations and Way Forward on TVET Teacher Training</a:t>
            </a:r>
            <a:endParaRPr lang="en-NA" dirty="0">
              <a:solidFill>
                <a:srgbClr val="FF0000"/>
              </a:solidFill>
            </a:endParaRP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8CC328E3-7C47-404C-B35F-9205590DED7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71053628"/>
              </p:ext>
            </p:extLst>
          </p:nvPr>
        </p:nvGraphicFramePr>
        <p:xfrm>
          <a:off x="135923" y="1631093"/>
          <a:ext cx="11837773" cy="50714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795355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BF5098-97B7-0647-8950-1311366203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GB" u="sng" dirty="0">
                <a:solidFill>
                  <a:srgbClr val="FF0000"/>
                </a:solidFill>
              </a:rPr>
              <a:t>Recommendations and Way Forward on TVET Teacher Training</a:t>
            </a:r>
            <a:endParaRPr lang="en-NA" dirty="0">
              <a:solidFill>
                <a:srgbClr val="FF0000"/>
              </a:solidFill>
            </a:endParaRP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A19E9FF6-EE90-0C44-8C27-1BB486D4688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49372819"/>
              </p:ext>
            </p:extLst>
          </p:nvPr>
        </p:nvGraphicFramePr>
        <p:xfrm>
          <a:off x="197708" y="1606378"/>
          <a:ext cx="11714206" cy="50044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877421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81DC67-C28F-A847-AFB3-DFF06C6131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2995" y="155448"/>
            <a:ext cx="11602993" cy="1252728"/>
          </a:xfrm>
        </p:spPr>
        <p:txBody>
          <a:bodyPr>
            <a:normAutofit fontScale="90000"/>
          </a:bodyPr>
          <a:lstStyle/>
          <a:p>
            <a:r>
              <a:rPr lang="en-GB" u="sng" dirty="0"/>
              <a:t>Focus Area 3: Socio-Professional Integration</a:t>
            </a:r>
            <a:br>
              <a:rPr lang="en-NA" dirty="0"/>
            </a:br>
            <a:endParaRPr lang="en-NA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E1807C93-B5CB-C84E-ABDF-D9F210B24E7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10218421"/>
              </p:ext>
            </p:extLst>
          </p:nvPr>
        </p:nvGraphicFramePr>
        <p:xfrm>
          <a:off x="172995" y="1569308"/>
          <a:ext cx="11726562" cy="51332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469837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254B01-10E8-9649-93F8-D372E3BB46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599" y="155448"/>
            <a:ext cx="11228173" cy="1252728"/>
          </a:xfrm>
        </p:spPr>
        <p:txBody>
          <a:bodyPr>
            <a:normAutofit fontScale="90000"/>
          </a:bodyPr>
          <a:lstStyle/>
          <a:p>
            <a:pPr algn="ctr"/>
            <a:r>
              <a:rPr lang="en-GB" u="sng" dirty="0">
                <a:solidFill>
                  <a:srgbClr val="FF0000"/>
                </a:solidFill>
              </a:rPr>
              <a:t>Recommendations and the Way Forward on Socio-Professional Integration </a:t>
            </a:r>
            <a:endParaRPr lang="en-NA" dirty="0">
              <a:solidFill>
                <a:srgbClr val="FF0000"/>
              </a:solidFill>
            </a:endParaRP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8E54FF72-3096-4A46-A6B0-105D45CEF35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18446424"/>
              </p:ext>
            </p:extLst>
          </p:nvPr>
        </p:nvGraphicFramePr>
        <p:xfrm>
          <a:off x="98854" y="1507525"/>
          <a:ext cx="11911914" cy="51950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6146115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2D79F3-1881-8B4F-8AB7-F226F35BFD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GB" u="sng" dirty="0">
                <a:solidFill>
                  <a:srgbClr val="FF0000"/>
                </a:solidFill>
              </a:rPr>
              <a:t>Recommendations and the Way Forward on Socio-Professional Integration </a:t>
            </a:r>
            <a:endParaRPr lang="en-NA" dirty="0">
              <a:solidFill>
                <a:srgbClr val="FF0000"/>
              </a:solidFill>
            </a:endParaRP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45CA3B8F-2B7D-EA49-B3AD-BE89428868A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56426537"/>
              </p:ext>
            </p:extLst>
          </p:nvPr>
        </p:nvGraphicFramePr>
        <p:xfrm>
          <a:off x="234777" y="1532239"/>
          <a:ext cx="11726563" cy="51703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754539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CE1307-965E-054D-9256-D33B3CE9A7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86497" y="135924"/>
            <a:ext cx="12278497" cy="1638901"/>
          </a:xfrm>
        </p:spPr>
        <p:txBody>
          <a:bodyPr>
            <a:noAutofit/>
          </a:bodyPr>
          <a:lstStyle/>
          <a:p>
            <a:pPr algn="ctr"/>
            <a:r>
              <a:rPr lang="en-GB" sz="3600" u="sng" dirty="0"/>
              <a:t>Focus Area 1: Labour Market Information Systems (LMIS) vs Competence-Based TVET Curriculum Development</a:t>
            </a:r>
            <a:br>
              <a:rPr lang="en-NA" sz="3600" dirty="0"/>
            </a:br>
            <a:endParaRPr lang="en-NA" sz="3600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70236FDA-9021-4343-93EE-BB5C96A02F1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16080539"/>
              </p:ext>
            </p:extLst>
          </p:nvPr>
        </p:nvGraphicFramePr>
        <p:xfrm>
          <a:off x="172995" y="1631093"/>
          <a:ext cx="11602994" cy="50909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183139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F88BEF-49F0-FC4B-BC51-8FE1B1B37C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0703" y="155448"/>
            <a:ext cx="11565923" cy="1252728"/>
          </a:xfrm>
        </p:spPr>
        <p:txBody>
          <a:bodyPr>
            <a:noAutofit/>
          </a:bodyPr>
          <a:lstStyle/>
          <a:p>
            <a:pPr algn="ctr"/>
            <a:r>
              <a:rPr lang="en-GB" sz="3600" u="sng" dirty="0"/>
              <a:t>Focus Area 1: Labour Market Information Systems (LMIS) vs Competence-Based TVET Curriculum Development</a:t>
            </a:r>
            <a:endParaRPr lang="en-NA" sz="3600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FF8D64C8-4E8F-5E42-A084-BBE3EE5789C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16670274"/>
              </p:ext>
            </p:extLst>
          </p:nvPr>
        </p:nvGraphicFramePr>
        <p:xfrm>
          <a:off x="259491" y="1556951"/>
          <a:ext cx="11677135" cy="49179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873078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1F0313-150E-A140-90F6-824548824B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7135" y="155448"/>
            <a:ext cx="11590637" cy="1252728"/>
          </a:xfrm>
        </p:spPr>
        <p:txBody>
          <a:bodyPr>
            <a:noAutofit/>
          </a:bodyPr>
          <a:lstStyle/>
          <a:p>
            <a:pPr algn="ctr"/>
            <a:r>
              <a:rPr lang="en-GB" sz="3600" u="sng" dirty="0"/>
              <a:t>Focus Area 1: Labour Market Information Systems (LMIS) vs Competence-Based TVET Curriculum Development</a:t>
            </a:r>
            <a:endParaRPr lang="en-NA" sz="3600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DE56B407-DA7A-9848-82F2-275F31DA0F8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78349241"/>
              </p:ext>
            </p:extLst>
          </p:nvPr>
        </p:nvGraphicFramePr>
        <p:xfrm>
          <a:off x="247135" y="1569308"/>
          <a:ext cx="11590638" cy="51332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026654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0A10CF-3C96-A147-948D-E4B1429A27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0637" y="155448"/>
            <a:ext cx="11714205" cy="1252728"/>
          </a:xfrm>
        </p:spPr>
        <p:txBody>
          <a:bodyPr>
            <a:noAutofit/>
          </a:bodyPr>
          <a:lstStyle/>
          <a:p>
            <a:pPr algn="ctr"/>
            <a:r>
              <a:rPr lang="en-GB" sz="3600" u="sng" dirty="0"/>
              <a:t>Focus Area 1: Labour Market Information Systems (LMIS) vs Competence-Based TVET Curriculum Development</a:t>
            </a:r>
            <a:endParaRPr lang="en-NA" sz="3600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E258AD5A-C97E-AC4F-B2B8-5F96A0B1FB7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48067206"/>
              </p:ext>
            </p:extLst>
          </p:nvPr>
        </p:nvGraphicFramePr>
        <p:xfrm>
          <a:off x="160637" y="1519881"/>
          <a:ext cx="11813059" cy="51826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421210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CCC582-8AA0-A444-98F0-884016B4DB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4320" y="155448"/>
            <a:ext cx="11917680" cy="1252728"/>
          </a:xfrm>
        </p:spPr>
        <p:txBody>
          <a:bodyPr>
            <a:normAutofit fontScale="90000"/>
          </a:bodyPr>
          <a:lstStyle/>
          <a:p>
            <a:pPr algn="ctr"/>
            <a:br>
              <a:rPr lang="en-GB" u="sng" dirty="0"/>
            </a:br>
            <a:r>
              <a:rPr lang="en-GB" u="sng" dirty="0">
                <a:solidFill>
                  <a:srgbClr val="FF0000"/>
                </a:solidFill>
              </a:rPr>
              <a:t>Recommendations and Way Forward on</a:t>
            </a:r>
            <a:r>
              <a:rPr lang="en-GB" dirty="0">
                <a:solidFill>
                  <a:srgbClr val="FF0000"/>
                </a:solidFill>
              </a:rPr>
              <a:t>: </a:t>
            </a:r>
            <a:r>
              <a:rPr lang="en-GB" u="sng" dirty="0">
                <a:solidFill>
                  <a:srgbClr val="FF0000"/>
                </a:solidFill>
              </a:rPr>
              <a:t>Labour Market Information Systems</a:t>
            </a:r>
            <a:br>
              <a:rPr lang="en-NA" dirty="0"/>
            </a:br>
            <a:endParaRPr lang="en-NA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FD17F104-57F4-7B45-941E-D24F4E5A586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04283900"/>
              </p:ext>
            </p:extLst>
          </p:nvPr>
        </p:nvGraphicFramePr>
        <p:xfrm>
          <a:off x="172995" y="1618735"/>
          <a:ext cx="11917680" cy="49550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05070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FFA03D-CCC2-F54D-BDB9-6BFF8F91A1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5924" y="155448"/>
            <a:ext cx="11813060" cy="1252728"/>
          </a:xfrm>
        </p:spPr>
        <p:txBody>
          <a:bodyPr>
            <a:normAutofit fontScale="90000"/>
          </a:bodyPr>
          <a:lstStyle/>
          <a:p>
            <a:pPr algn="ctr"/>
            <a:r>
              <a:rPr lang="en-GB" u="sng" dirty="0">
                <a:solidFill>
                  <a:srgbClr val="FF0000"/>
                </a:solidFill>
              </a:rPr>
              <a:t>Recommendations and Way Forward on</a:t>
            </a:r>
            <a:r>
              <a:rPr lang="en-GB" dirty="0">
                <a:solidFill>
                  <a:srgbClr val="FF0000"/>
                </a:solidFill>
              </a:rPr>
              <a:t>:</a:t>
            </a:r>
            <a:r>
              <a:rPr lang="en-GB" u="sng" dirty="0">
                <a:solidFill>
                  <a:srgbClr val="FF0000"/>
                </a:solidFill>
              </a:rPr>
              <a:t> Competence-Based TVET</a:t>
            </a:r>
            <a:endParaRPr lang="en-NA" dirty="0">
              <a:solidFill>
                <a:srgbClr val="FF0000"/>
              </a:solidFill>
            </a:endParaRP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A45E662F-26F7-9243-A1A2-A54205921F9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43627882"/>
              </p:ext>
            </p:extLst>
          </p:nvPr>
        </p:nvGraphicFramePr>
        <p:xfrm>
          <a:off x="222422" y="1606378"/>
          <a:ext cx="11726562" cy="496741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098620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D4DB89-5FDE-6B49-AEB6-5EEE28176B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1849" y="155448"/>
            <a:ext cx="11565923" cy="1252728"/>
          </a:xfrm>
        </p:spPr>
        <p:txBody>
          <a:bodyPr>
            <a:normAutofit fontScale="90000"/>
          </a:bodyPr>
          <a:lstStyle/>
          <a:p>
            <a:pPr algn="ctr"/>
            <a:r>
              <a:rPr lang="en-GB" u="sng" dirty="0">
                <a:solidFill>
                  <a:srgbClr val="FF0000"/>
                </a:solidFill>
              </a:rPr>
              <a:t>Recommendations and Way Forward on</a:t>
            </a:r>
            <a:r>
              <a:rPr lang="en-GB" dirty="0">
                <a:solidFill>
                  <a:srgbClr val="FF0000"/>
                </a:solidFill>
              </a:rPr>
              <a:t>:</a:t>
            </a:r>
            <a:r>
              <a:rPr lang="en-GB" u="sng" dirty="0">
                <a:solidFill>
                  <a:srgbClr val="FF0000"/>
                </a:solidFill>
              </a:rPr>
              <a:t> TVET Curriculum Development </a:t>
            </a:r>
            <a:endParaRPr lang="en-NA" dirty="0">
              <a:solidFill>
                <a:srgbClr val="FF0000"/>
              </a:solidFill>
            </a:endParaRP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D46435FE-A3E4-264B-B411-57719AF0976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69368789"/>
              </p:ext>
            </p:extLst>
          </p:nvPr>
        </p:nvGraphicFramePr>
        <p:xfrm>
          <a:off x="148281" y="1544595"/>
          <a:ext cx="11924270" cy="49674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161886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1678BD-1DF7-5E48-B4B5-02A3685F5A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u="sng" dirty="0"/>
              <a:t>Focus Area 2. TVET Teacher Training</a:t>
            </a:r>
            <a:endParaRPr lang="en-NA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221BB7ED-C2EB-484E-98ED-BA69E9A4E2C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94541255"/>
              </p:ext>
            </p:extLst>
          </p:nvPr>
        </p:nvGraphicFramePr>
        <p:xfrm>
          <a:off x="234777" y="1544595"/>
          <a:ext cx="11664779" cy="49797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977115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1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9C4A4654-AC95-4846-9FA1-2F834D7E3B30}" vid="{CC0568C3-DDDA-DF4B-B898-B9E940F65A9C}"/>
    </a:ext>
  </a:extLst>
</a:theme>
</file>

<file path=ppt/theme/themeOverride1.xml><?xml version="1.0" encoding="utf-8"?>
<a:themeOverride xmlns:a="http://schemas.openxmlformats.org/drawingml/2006/main">
  <a:clrScheme name="Module">
    <a:dk1>
      <a:sysClr val="windowText" lastClr="000000"/>
    </a:dk1>
    <a:lt1>
      <a:sysClr val="window" lastClr="FFFFFF"/>
    </a:lt1>
    <a:dk2>
      <a:srgbClr val="5A6378"/>
    </a:dk2>
    <a:lt2>
      <a:srgbClr val="D4D4D6"/>
    </a:lt2>
    <a:accent1>
      <a:srgbClr val="F0AD00"/>
    </a:accent1>
    <a:accent2>
      <a:srgbClr val="60B5CC"/>
    </a:accent2>
    <a:accent3>
      <a:srgbClr val="E66C7D"/>
    </a:accent3>
    <a:accent4>
      <a:srgbClr val="6BB76D"/>
    </a:accent4>
    <a:accent5>
      <a:srgbClr val="E88651"/>
    </a:accent5>
    <a:accent6>
      <a:srgbClr val="C64847"/>
    </a:accent6>
    <a:hlink>
      <a:srgbClr val="168BBA"/>
    </a:hlink>
    <a:folHlink>
      <a:srgbClr val="680000"/>
    </a:folHlink>
  </a:clrScheme>
</a:themeOverride>
</file>

<file path=ppt/theme/themeOverride2.xml><?xml version="1.0" encoding="utf-8"?>
<a:themeOverride xmlns:a="http://schemas.openxmlformats.org/drawingml/2006/main">
  <a:clrScheme name="Module">
    <a:dk1>
      <a:sysClr val="windowText" lastClr="000000"/>
    </a:dk1>
    <a:lt1>
      <a:sysClr val="window" lastClr="FFFFFF"/>
    </a:lt1>
    <a:dk2>
      <a:srgbClr val="5A6378"/>
    </a:dk2>
    <a:lt2>
      <a:srgbClr val="D4D4D6"/>
    </a:lt2>
    <a:accent1>
      <a:srgbClr val="F0AD00"/>
    </a:accent1>
    <a:accent2>
      <a:srgbClr val="60B5CC"/>
    </a:accent2>
    <a:accent3>
      <a:srgbClr val="E66C7D"/>
    </a:accent3>
    <a:accent4>
      <a:srgbClr val="6BB76D"/>
    </a:accent4>
    <a:accent5>
      <a:srgbClr val="E88651"/>
    </a:accent5>
    <a:accent6>
      <a:srgbClr val="C64847"/>
    </a:accent6>
    <a:hlink>
      <a:srgbClr val="168BBA"/>
    </a:hlink>
    <a:folHlink>
      <a:srgbClr val="6800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30</TotalTime>
  <Words>1172</Words>
  <Application>Microsoft Macintosh PowerPoint</Application>
  <PresentationFormat>Widescreen</PresentationFormat>
  <Paragraphs>73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5" baseType="lpstr">
      <vt:lpstr>Arial</vt:lpstr>
      <vt:lpstr>Book Antiqua</vt:lpstr>
      <vt:lpstr>Corbel</vt:lpstr>
      <vt:lpstr>Courier New</vt:lpstr>
      <vt:lpstr>Symbol</vt:lpstr>
      <vt:lpstr>Wingdings</vt:lpstr>
      <vt:lpstr>Wingdings 2</vt:lpstr>
      <vt:lpstr>Wingdings 3</vt:lpstr>
      <vt:lpstr>Theme1</vt:lpstr>
      <vt:lpstr>Recap on Theme 1: Effective TVET System</vt:lpstr>
      <vt:lpstr>Focus Area 1: Labour Market Information Systems (LMIS) vs Competence-Based TVET Curriculum Development </vt:lpstr>
      <vt:lpstr>Focus Area 1: Labour Market Information Systems (LMIS) vs Competence-Based TVET Curriculum Development</vt:lpstr>
      <vt:lpstr>Focus Area 1: Labour Market Information Systems (LMIS) vs Competence-Based TVET Curriculum Development</vt:lpstr>
      <vt:lpstr>Focus Area 1: Labour Market Information Systems (LMIS) vs Competence-Based TVET Curriculum Development</vt:lpstr>
      <vt:lpstr> Recommendations and Way Forward on: Labour Market Information Systems </vt:lpstr>
      <vt:lpstr>Recommendations and Way Forward on: Competence-Based TVET</vt:lpstr>
      <vt:lpstr>Recommendations and Way Forward on: TVET Curriculum Development </vt:lpstr>
      <vt:lpstr>Focus Area 2. TVET Teacher Training</vt:lpstr>
      <vt:lpstr>Recommendations and Way Forward on TVET Teacher Training</vt:lpstr>
      <vt:lpstr>Recommendations and Way Forward on TVET Teacher Training</vt:lpstr>
      <vt:lpstr>Recommendations and Way Forward on TVET Teacher Training</vt:lpstr>
      <vt:lpstr>Recommendations and Way Forward on TVET Teacher Training</vt:lpstr>
      <vt:lpstr>Focus Area 3: Socio-Professional Integration </vt:lpstr>
      <vt:lpstr>Recommendations and the Way Forward on Socio-Professional Integration </vt:lpstr>
      <vt:lpstr>Recommendations and the Way Forward on Socio-Professional Integration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Recap on Theme 1: Effective TVET System</dc:title>
  <dc:creator>Ashikuti, Selma</dc:creator>
  <cp:lastModifiedBy>Ashikuti, Selma</cp:lastModifiedBy>
  <cp:revision>1</cp:revision>
  <dcterms:created xsi:type="dcterms:W3CDTF">2022-03-30T05:53:33Z</dcterms:created>
  <dcterms:modified xsi:type="dcterms:W3CDTF">2022-03-30T06:24:30Z</dcterms:modified>
</cp:coreProperties>
</file>