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3" r:id="rId4"/>
    <p:sldId id="262" r:id="rId5"/>
    <p:sldId id="264" r:id="rId6"/>
    <p:sldId id="265" r:id="rId7"/>
    <p:sldId id="258" r:id="rId8"/>
    <p:sldId id="259" r:id="rId9"/>
    <p:sldId id="260" r:id="rId10"/>
    <p:sldId id="261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94"/>
    <p:restoredTop sz="94671"/>
  </p:normalViewPr>
  <p:slideViewPr>
    <p:cSldViewPr snapToGrid="0" snapToObjects="1">
      <p:cViewPr varScale="1">
        <p:scale>
          <a:sx n="104" d="100"/>
          <a:sy n="104" d="100"/>
        </p:scale>
        <p:origin x="6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0C1BB2-74C9-8340-BC34-AABD8EA8B3C2}" type="doc">
      <dgm:prSet loTypeId="urn:microsoft.com/office/officeart/2008/layout/LinedList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FBDF4B3F-16F7-6E4E-B7FA-B5D039CF92CA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US"/>
            <a:t>The National Training Fund (NTF) is mandated under Section 35 to collect vet levy contributions from all employers with a payroll of a million N$ and above.</a:t>
          </a:r>
          <a:endParaRPr lang="en-NA"/>
        </a:p>
      </dgm:t>
    </dgm:pt>
    <dgm:pt modelId="{1FF4EF5C-DA78-1848-B22E-CD1F6746E326}" type="parTrans" cxnId="{39E03D1B-CBCC-6045-A0DE-04429478DAFC}">
      <dgm:prSet/>
      <dgm:spPr/>
      <dgm:t>
        <a:bodyPr/>
        <a:lstStyle/>
        <a:p>
          <a:endParaRPr lang="en-GB"/>
        </a:p>
      </dgm:t>
    </dgm:pt>
    <dgm:pt modelId="{64DD795D-96FC-AC45-8B9D-DAA005EE8EFA}" type="sibTrans" cxnId="{39E03D1B-CBCC-6045-A0DE-04429478DAFC}">
      <dgm:prSet/>
      <dgm:spPr/>
      <dgm:t>
        <a:bodyPr/>
        <a:lstStyle/>
        <a:p>
          <a:endParaRPr lang="en-GB"/>
        </a:p>
      </dgm:t>
    </dgm:pt>
    <dgm:pt modelId="{EF0C4E2A-0F1E-004D-BC48-FDA07B73BB4C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 dirty="0"/>
            <a:t>There are some difficulties in complying with the legal </a:t>
          </a:r>
          <a:r>
            <a:rPr lang="en-US" dirty="0"/>
            <a:t>requirements, and the Act excluded some functions.</a:t>
          </a:r>
          <a:endParaRPr lang="en-NA" dirty="0"/>
        </a:p>
      </dgm:t>
    </dgm:pt>
    <dgm:pt modelId="{32BCF0FC-8D3D-EB40-943C-AF48663EA087}" type="parTrans" cxnId="{44676014-3DDC-5647-AE63-9045BA427D7B}">
      <dgm:prSet/>
      <dgm:spPr/>
      <dgm:t>
        <a:bodyPr/>
        <a:lstStyle/>
        <a:p>
          <a:endParaRPr lang="en-GB"/>
        </a:p>
      </dgm:t>
    </dgm:pt>
    <dgm:pt modelId="{FD303F78-DD5C-4B4C-A371-3DD6318D85A2}" type="sibTrans" cxnId="{44676014-3DDC-5647-AE63-9045BA427D7B}">
      <dgm:prSet/>
      <dgm:spPr/>
      <dgm:t>
        <a:bodyPr/>
        <a:lstStyle/>
        <a:p>
          <a:endParaRPr lang="en-GB"/>
        </a:p>
      </dgm:t>
    </dgm:pt>
    <dgm:pt modelId="{9A92E167-6632-5B40-BBB8-241616969461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Regardless, a</a:t>
          </a:r>
          <a:r>
            <a:rPr lang="en-ZA"/>
            <a:t> lot has been achieved in terms of skills funding and capacity building.</a:t>
          </a:r>
          <a:r>
            <a:rPr lang="en-GB"/>
            <a:t> On top of that, there are plans for improvement on the existing challenges.</a:t>
          </a:r>
          <a:endParaRPr lang="en-NA"/>
        </a:p>
      </dgm:t>
    </dgm:pt>
    <dgm:pt modelId="{75EF72C5-0F33-6745-95FF-08F8EC127AEC}" type="parTrans" cxnId="{468AA87B-5ABC-0142-8420-F62661F5D6A6}">
      <dgm:prSet/>
      <dgm:spPr/>
      <dgm:t>
        <a:bodyPr/>
        <a:lstStyle/>
        <a:p>
          <a:endParaRPr lang="en-GB"/>
        </a:p>
      </dgm:t>
    </dgm:pt>
    <dgm:pt modelId="{4AEA57BB-1819-9E4E-AA3B-EB0BFB3C6945}" type="sibTrans" cxnId="{468AA87B-5ABC-0142-8420-F62661F5D6A6}">
      <dgm:prSet/>
      <dgm:spPr/>
      <dgm:t>
        <a:bodyPr/>
        <a:lstStyle/>
        <a:p>
          <a:endParaRPr lang="en-GB"/>
        </a:p>
      </dgm:t>
    </dgm:pt>
    <dgm:pt modelId="{9CBD2565-2EF7-1642-8B64-C1C51026437E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Funding is key in delivering effective, efficient, competitive and flexible TVET education.</a:t>
          </a:r>
          <a:endParaRPr lang="en-NA"/>
        </a:p>
      </dgm:t>
    </dgm:pt>
    <dgm:pt modelId="{3318B447-A6F4-9541-B8BB-F0ED0B906375}" type="parTrans" cxnId="{4FB1BB8D-CBD5-724D-80F5-0D53DA121D14}">
      <dgm:prSet/>
      <dgm:spPr/>
      <dgm:t>
        <a:bodyPr/>
        <a:lstStyle/>
        <a:p>
          <a:endParaRPr lang="en-GB"/>
        </a:p>
      </dgm:t>
    </dgm:pt>
    <dgm:pt modelId="{4394DADD-6415-E34E-94E8-74A57003D6F0}" type="sibTrans" cxnId="{4FB1BB8D-CBD5-724D-80F5-0D53DA121D14}">
      <dgm:prSet/>
      <dgm:spPr/>
      <dgm:t>
        <a:bodyPr/>
        <a:lstStyle/>
        <a:p>
          <a:endParaRPr lang="en-GB"/>
        </a:p>
      </dgm:t>
    </dgm:pt>
    <dgm:pt modelId="{7EA91A2B-18D1-B246-8502-CB33C42A2CC0}" type="pres">
      <dgm:prSet presAssocID="{270C1BB2-74C9-8340-BC34-AABD8EA8B3C2}" presName="vert0" presStyleCnt="0">
        <dgm:presLayoutVars>
          <dgm:dir/>
          <dgm:animOne val="branch"/>
          <dgm:animLvl val="lvl"/>
        </dgm:presLayoutVars>
      </dgm:prSet>
      <dgm:spPr/>
    </dgm:pt>
    <dgm:pt modelId="{F8DC6BFA-910B-D14E-B3CD-11E5B623288F}" type="pres">
      <dgm:prSet presAssocID="{FBDF4B3F-16F7-6E4E-B7FA-B5D039CF92CA}" presName="thickLine" presStyleLbl="alignNode1" presStyleIdx="0" presStyleCnt="4"/>
      <dgm:spPr/>
    </dgm:pt>
    <dgm:pt modelId="{4ABF335C-5FEE-FA43-9339-0AD117ACAC1F}" type="pres">
      <dgm:prSet presAssocID="{FBDF4B3F-16F7-6E4E-B7FA-B5D039CF92CA}" presName="horz1" presStyleCnt="0"/>
      <dgm:spPr/>
    </dgm:pt>
    <dgm:pt modelId="{B89B5AD2-D870-C744-9E52-BFD4B4E7E7F2}" type="pres">
      <dgm:prSet presAssocID="{FBDF4B3F-16F7-6E4E-B7FA-B5D039CF92CA}" presName="tx1" presStyleLbl="revTx" presStyleIdx="0" presStyleCnt="4"/>
      <dgm:spPr/>
    </dgm:pt>
    <dgm:pt modelId="{CEF0BF4C-2EA0-F242-80F2-B60447AADB31}" type="pres">
      <dgm:prSet presAssocID="{FBDF4B3F-16F7-6E4E-B7FA-B5D039CF92CA}" presName="vert1" presStyleCnt="0"/>
      <dgm:spPr/>
    </dgm:pt>
    <dgm:pt modelId="{EDD4956A-EF48-CF41-9547-B884C01424A7}" type="pres">
      <dgm:prSet presAssocID="{EF0C4E2A-0F1E-004D-BC48-FDA07B73BB4C}" presName="thickLine" presStyleLbl="alignNode1" presStyleIdx="1" presStyleCnt="4"/>
      <dgm:spPr/>
    </dgm:pt>
    <dgm:pt modelId="{501FED5C-DFE2-E642-8803-652050AE7CC6}" type="pres">
      <dgm:prSet presAssocID="{EF0C4E2A-0F1E-004D-BC48-FDA07B73BB4C}" presName="horz1" presStyleCnt="0"/>
      <dgm:spPr/>
    </dgm:pt>
    <dgm:pt modelId="{69D0FEDE-3DF8-B745-8009-3E359C4D300B}" type="pres">
      <dgm:prSet presAssocID="{EF0C4E2A-0F1E-004D-BC48-FDA07B73BB4C}" presName="tx1" presStyleLbl="revTx" presStyleIdx="1" presStyleCnt="4"/>
      <dgm:spPr/>
    </dgm:pt>
    <dgm:pt modelId="{C622DF60-F113-AB4B-A7D9-5925929497AF}" type="pres">
      <dgm:prSet presAssocID="{EF0C4E2A-0F1E-004D-BC48-FDA07B73BB4C}" presName="vert1" presStyleCnt="0"/>
      <dgm:spPr/>
    </dgm:pt>
    <dgm:pt modelId="{87F0FDAB-6B59-A74D-864B-DB812CBB8FD4}" type="pres">
      <dgm:prSet presAssocID="{9A92E167-6632-5B40-BBB8-241616969461}" presName="thickLine" presStyleLbl="alignNode1" presStyleIdx="2" presStyleCnt="4"/>
      <dgm:spPr/>
    </dgm:pt>
    <dgm:pt modelId="{F002FB69-5627-5B41-B346-5D0FC1FE6E95}" type="pres">
      <dgm:prSet presAssocID="{9A92E167-6632-5B40-BBB8-241616969461}" presName="horz1" presStyleCnt="0"/>
      <dgm:spPr/>
    </dgm:pt>
    <dgm:pt modelId="{DF7DC9E5-48D6-D44A-822D-B8F282EB464B}" type="pres">
      <dgm:prSet presAssocID="{9A92E167-6632-5B40-BBB8-241616969461}" presName="tx1" presStyleLbl="revTx" presStyleIdx="2" presStyleCnt="4"/>
      <dgm:spPr/>
    </dgm:pt>
    <dgm:pt modelId="{F9E08372-8D41-254A-94E3-90773E8F21DF}" type="pres">
      <dgm:prSet presAssocID="{9A92E167-6632-5B40-BBB8-241616969461}" presName="vert1" presStyleCnt="0"/>
      <dgm:spPr/>
    </dgm:pt>
    <dgm:pt modelId="{39E5F66D-B784-FF48-8751-D05F774A7CF0}" type="pres">
      <dgm:prSet presAssocID="{9CBD2565-2EF7-1642-8B64-C1C51026437E}" presName="thickLine" presStyleLbl="alignNode1" presStyleIdx="3" presStyleCnt="4"/>
      <dgm:spPr/>
    </dgm:pt>
    <dgm:pt modelId="{7811AB28-DCE2-3641-AEFE-77C00DDF30BE}" type="pres">
      <dgm:prSet presAssocID="{9CBD2565-2EF7-1642-8B64-C1C51026437E}" presName="horz1" presStyleCnt="0"/>
      <dgm:spPr/>
    </dgm:pt>
    <dgm:pt modelId="{F919954B-C888-B842-96C5-C09D0BE0F117}" type="pres">
      <dgm:prSet presAssocID="{9CBD2565-2EF7-1642-8B64-C1C51026437E}" presName="tx1" presStyleLbl="revTx" presStyleIdx="3" presStyleCnt="4"/>
      <dgm:spPr/>
    </dgm:pt>
    <dgm:pt modelId="{9C860BA8-CFC4-0E4E-AF9B-B9E164C78E46}" type="pres">
      <dgm:prSet presAssocID="{9CBD2565-2EF7-1642-8B64-C1C51026437E}" presName="vert1" presStyleCnt="0"/>
      <dgm:spPr/>
    </dgm:pt>
  </dgm:ptLst>
  <dgm:cxnLst>
    <dgm:cxn modelId="{53A8F108-6803-954D-B4AF-59A2594CCC97}" type="presOf" srcId="{FBDF4B3F-16F7-6E4E-B7FA-B5D039CF92CA}" destId="{B89B5AD2-D870-C744-9E52-BFD4B4E7E7F2}" srcOrd="0" destOrd="0" presId="urn:microsoft.com/office/officeart/2008/layout/LinedList"/>
    <dgm:cxn modelId="{44676014-3DDC-5647-AE63-9045BA427D7B}" srcId="{270C1BB2-74C9-8340-BC34-AABD8EA8B3C2}" destId="{EF0C4E2A-0F1E-004D-BC48-FDA07B73BB4C}" srcOrd="1" destOrd="0" parTransId="{32BCF0FC-8D3D-EB40-943C-AF48663EA087}" sibTransId="{FD303F78-DD5C-4B4C-A371-3DD6318D85A2}"/>
    <dgm:cxn modelId="{39E03D1B-CBCC-6045-A0DE-04429478DAFC}" srcId="{270C1BB2-74C9-8340-BC34-AABD8EA8B3C2}" destId="{FBDF4B3F-16F7-6E4E-B7FA-B5D039CF92CA}" srcOrd="0" destOrd="0" parTransId="{1FF4EF5C-DA78-1848-B22E-CD1F6746E326}" sibTransId="{64DD795D-96FC-AC45-8B9D-DAA005EE8EFA}"/>
    <dgm:cxn modelId="{871EAD2C-E7FB-E54F-9A6E-8C614A131A31}" type="presOf" srcId="{EF0C4E2A-0F1E-004D-BC48-FDA07B73BB4C}" destId="{69D0FEDE-3DF8-B745-8009-3E359C4D300B}" srcOrd="0" destOrd="0" presId="urn:microsoft.com/office/officeart/2008/layout/LinedList"/>
    <dgm:cxn modelId="{851D9044-82AB-F242-AF29-827B94AA23F6}" type="presOf" srcId="{270C1BB2-74C9-8340-BC34-AABD8EA8B3C2}" destId="{7EA91A2B-18D1-B246-8502-CB33C42A2CC0}" srcOrd="0" destOrd="0" presId="urn:microsoft.com/office/officeart/2008/layout/LinedList"/>
    <dgm:cxn modelId="{04B4B755-25CC-E94D-BA84-2247B9323F63}" type="presOf" srcId="{9CBD2565-2EF7-1642-8B64-C1C51026437E}" destId="{F919954B-C888-B842-96C5-C09D0BE0F117}" srcOrd="0" destOrd="0" presId="urn:microsoft.com/office/officeart/2008/layout/LinedList"/>
    <dgm:cxn modelId="{0EDB3A6D-71E1-C74D-889E-F2B2CA4DD30D}" type="presOf" srcId="{9A92E167-6632-5B40-BBB8-241616969461}" destId="{DF7DC9E5-48D6-D44A-822D-B8F282EB464B}" srcOrd="0" destOrd="0" presId="urn:microsoft.com/office/officeart/2008/layout/LinedList"/>
    <dgm:cxn modelId="{468AA87B-5ABC-0142-8420-F62661F5D6A6}" srcId="{270C1BB2-74C9-8340-BC34-AABD8EA8B3C2}" destId="{9A92E167-6632-5B40-BBB8-241616969461}" srcOrd="2" destOrd="0" parTransId="{75EF72C5-0F33-6745-95FF-08F8EC127AEC}" sibTransId="{4AEA57BB-1819-9E4E-AA3B-EB0BFB3C6945}"/>
    <dgm:cxn modelId="{4FB1BB8D-CBD5-724D-80F5-0D53DA121D14}" srcId="{270C1BB2-74C9-8340-BC34-AABD8EA8B3C2}" destId="{9CBD2565-2EF7-1642-8B64-C1C51026437E}" srcOrd="3" destOrd="0" parTransId="{3318B447-A6F4-9541-B8BB-F0ED0B906375}" sibTransId="{4394DADD-6415-E34E-94E8-74A57003D6F0}"/>
    <dgm:cxn modelId="{3728C026-6E82-2343-ACFB-365517B2F756}" type="presParOf" srcId="{7EA91A2B-18D1-B246-8502-CB33C42A2CC0}" destId="{F8DC6BFA-910B-D14E-B3CD-11E5B623288F}" srcOrd="0" destOrd="0" presId="urn:microsoft.com/office/officeart/2008/layout/LinedList"/>
    <dgm:cxn modelId="{4FB73439-448D-634F-AF92-E1760B22AAF7}" type="presParOf" srcId="{7EA91A2B-18D1-B246-8502-CB33C42A2CC0}" destId="{4ABF335C-5FEE-FA43-9339-0AD117ACAC1F}" srcOrd="1" destOrd="0" presId="urn:microsoft.com/office/officeart/2008/layout/LinedList"/>
    <dgm:cxn modelId="{49AEB6A7-1147-BF46-99EA-0A3EA53F7EC7}" type="presParOf" srcId="{4ABF335C-5FEE-FA43-9339-0AD117ACAC1F}" destId="{B89B5AD2-D870-C744-9E52-BFD4B4E7E7F2}" srcOrd="0" destOrd="0" presId="urn:microsoft.com/office/officeart/2008/layout/LinedList"/>
    <dgm:cxn modelId="{75A82317-5F95-744C-8592-597B0293DBEA}" type="presParOf" srcId="{4ABF335C-5FEE-FA43-9339-0AD117ACAC1F}" destId="{CEF0BF4C-2EA0-F242-80F2-B60447AADB31}" srcOrd="1" destOrd="0" presId="urn:microsoft.com/office/officeart/2008/layout/LinedList"/>
    <dgm:cxn modelId="{473803B2-6D9D-F047-BB9F-24088B99116F}" type="presParOf" srcId="{7EA91A2B-18D1-B246-8502-CB33C42A2CC0}" destId="{EDD4956A-EF48-CF41-9547-B884C01424A7}" srcOrd="2" destOrd="0" presId="urn:microsoft.com/office/officeart/2008/layout/LinedList"/>
    <dgm:cxn modelId="{2FC0DDDD-56E0-C443-A378-30FD3D86AFED}" type="presParOf" srcId="{7EA91A2B-18D1-B246-8502-CB33C42A2CC0}" destId="{501FED5C-DFE2-E642-8803-652050AE7CC6}" srcOrd="3" destOrd="0" presId="urn:microsoft.com/office/officeart/2008/layout/LinedList"/>
    <dgm:cxn modelId="{8D9D2F2B-28FA-6B48-AA58-8CBF001BDDF0}" type="presParOf" srcId="{501FED5C-DFE2-E642-8803-652050AE7CC6}" destId="{69D0FEDE-3DF8-B745-8009-3E359C4D300B}" srcOrd="0" destOrd="0" presId="urn:microsoft.com/office/officeart/2008/layout/LinedList"/>
    <dgm:cxn modelId="{4DF89CA8-A92C-274C-8DF3-47A09B519065}" type="presParOf" srcId="{501FED5C-DFE2-E642-8803-652050AE7CC6}" destId="{C622DF60-F113-AB4B-A7D9-5925929497AF}" srcOrd="1" destOrd="0" presId="urn:microsoft.com/office/officeart/2008/layout/LinedList"/>
    <dgm:cxn modelId="{97C54C37-E833-EE42-B517-B980EF0B137E}" type="presParOf" srcId="{7EA91A2B-18D1-B246-8502-CB33C42A2CC0}" destId="{87F0FDAB-6B59-A74D-864B-DB812CBB8FD4}" srcOrd="4" destOrd="0" presId="urn:microsoft.com/office/officeart/2008/layout/LinedList"/>
    <dgm:cxn modelId="{6CB12816-881B-5243-B8F2-D73D38C15541}" type="presParOf" srcId="{7EA91A2B-18D1-B246-8502-CB33C42A2CC0}" destId="{F002FB69-5627-5B41-B346-5D0FC1FE6E95}" srcOrd="5" destOrd="0" presId="urn:microsoft.com/office/officeart/2008/layout/LinedList"/>
    <dgm:cxn modelId="{245A9402-0A58-CC4C-8ACC-2765F1DE5472}" type="presParOf" srcId="{F002FB69-5627-5B41-B346-5D0FC1FE6E95}" destId="{DF7DC9E5-48D6-D44A-822D-B8F282EB464B}" srcOrd="0" destOrd="0" presId="urn:microsoft.com/office/officeart/2008/layout/LinedList"/>
    <dgm:cxn modelId="{9347A1C2-CBB8-4D4D-9394-92C1FB51DC7D}" type="presParOf" srcId="{F002FB69-5627-5B41-B346-5D0FC1FE6E95}" destId="{F9E08372-8D41-254A-94E3-90773E8F21DF}" srcOrd="1" destOrd="0" presId="urn:microsoft.com/office/officeart/2008/layout/LinedList"/>
    <dgm:cxn modelId="{25D20A2F-5BAA-5B40-8165-6106870D6853}" type="presParOf" srcId="{7EA91A2B-18D1-B246-8502-CB33C42A2CC0}" destId="{39E5F66D-B784-FF48-8751-D05F774A7CF0}" srcOrd="6" destOrd="0" presId="urn:microsoft.com/office/officeart/2008/layout/LinedList"/>
    <dgm:cxn modelId="{F33065FE-08A2-2447-B3C1-B0B0F154CAEE}" type="presParOf" srcId="{7EA91A2B-18D1-B246-8502-CB33C42A2CC0}" destId="{7811AB28-DCE2-3641-AEFE-77C00DDF30BE}" srcOrd="7" destOrd="0" presId="urn:microsoft.com/office/officeart/2008/layout/LinedList"/>
    <dgm:cxn modelId="{1A144FAC-356B-F345-8C41-E398A3ADC17C}" type="presParOf" srcId="{7811AB28-DCE2-3641-AEFE-77C00DDF30BE}" destId="{F919954B-C888-B842-96C5-C09D0BE0F117}" srcOrd="0" destOrd="0" presId="urn:microsoft.com/office/officeart/2008/layout/LinedList"/>
    <dgm:cxn modelId="{1434B7CD-7883-834D-B562-04C525D65B6F}" type="presParOf" srcId="{7811AB28-DCE2-3641-AEFE-77C00DDF30BE}" destId="{9C860BA8-CFC4-0E4E-AF9B-B9E164C78E4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E119B77-A9B2-4B41-867A-C390004D131C}" type="doc">
      <dgm:prSet loTypeId="urn:microsoft.com/office/officeart/2008/layout/Lin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DCB0547-DC75-5A48-8FC6-0A481B4EA0E2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TVET training and TVET processes need to digitalise  and digitise in view of the 4IR.</a:t>
          </a:r>
          <a:endParaRPr lang="en-NA"/>
        </a:p>
      </dgm:t>
    </dgm:pt>
    <dgm:pt modelId="{C8F7737F-4F02-1A4B-998E-51728C773AC3}" type="parTrans" cxnId="{6DD69E45-3F41-314D-B0C4-9A9FA3488AA7}">
      <dgm:prSet/>
      <dgm:spPr/>
      <dgm:t>
        <a:bodyPr/>
        <a:lstStyle/>
        <a:p>
          <a:endParaRPr lang="en-GB"/>
        </a:p>
      </dgm:t>
    </dgm:pt>
    <dgm:pt modelId="{C1A3662B-A154-8B4D-B96F-AA28A3676D10}" type="sibTrans" cxnId="{6DD69E45-3F41-314D-B0C4-9A9FA3488AA7}">
      <dgm:prSet/>
      <dgm:spPr/>
      <dgm:t>
        <a:bodyPr/>
        <a:lstStyle/>
        <a:p>
          <a:endParaRPr lang="en-GB"/>
        </a:p>
      </dgm:t>
    </dgm:pt>
    <dgm:pt modelId="{F11CE2FA-6C66-F74B-853C-522031AE05BC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TVET training institutions should divert investment from physical infrastructure towards technological infrastructure.</a:t>
          </a:r>
          <a:endParaRPr lang="en-NA"/>
        </a:p>
      </dgm:t>
    </dgm:pt>
    <dgm:pt modelId="{15075F00-F714-8845-8818-42E39161F887}" type="parTrans" cxnId="{54A30DA2-BED6-AE49-B15A-75B347287EA1}">
      <dgm:prSet/>
      <dgm:spPr/>
      <dgm:t>
        <a:bodyPr/>
        <a:lstStyle/>
        <a:p>
          <a:endParaRPr lang="en-GB"/>
        </a:p>
      </dgm:t>
    </dgm:pt>
    <dgm:pt modelId="{6BA1739F-D5DA-2D47-9915-628619F8B031}" type="sibTrans" cxnId="{54A30DA2-BED6-AE49-B15A-75B347287EA1}">
      <dgm:prSet/>
      <dgm:spPr/>
      <dgm:t>
        <a:bodyPr/>
        <a:lstStyle/>
        <a:p>
          <a:endParaRPr lang="en-GB"/>
        </a:p>
      </dgm:t>
    </dgm:pt>
    <dgm:pt modelId="{F1A8E7B2-9C5F-7C4F-AC6B-BB17F723A9B5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We cannot separate the environment and the economy as the environment ensures supply of the equipment used in TVET training. </a:t>
          </a:r>
          <a:endParaRPr lang="en-NA"/>
        </a:p>
      </dgm:t>
    </dgm:pt>
    <dgm:pt modelId="{6A967871-F334-D64A-89CC-CA9416FC2F8F}" type="parTrans" cxnId="{9F7FA0BD-D785-D24C-8B34-2FEF003F8E71}">
      <dgm:prSet/>
      <dgm:spPr/>
      <dgm:t>
        <a:bodyPr/>
        <a:lstStyle/>
        <a:p>
          <a:endParaRPr lang="en-GB"/>
        </a:p>
      </dgm:t>
    </dgm:pt>
    <dgm:pt modelId="{DE17BD80-93B8-D74E-BDB7-166C18CA28B3}" type="sibTrans" cxnId="{9F7FA0BD-D785-D24C-8B34-2FEF003F8E71}">
      <dgm:prSet/>
      <dgm:spPr/>
      <dgm:t>
        <a:bodyPr/>
        <a:lstStyle/>
        <a:p>
          <a:endParaRPr lang="en-GB"/>
        </a:p>
      </dgm:t>
    </dgm:pt>
    <dgm:pt modelId="{A605353F-50B7-ED46-A909-C1A10A1CF6B4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To reduce the cost of technology in TVET, partnerships  between service providers and TVET institutions are important, and there are different partnership models. </a:t>
          </a:r>
          <a:endParaRPr lang="en-NA"/>
        </a:p>
      </dgm:t>
    </dgm:pt>
    <dgm:pt modelId="{EA848D0A-8C11-A84E-B1F2-986AF6E8EFDA}" type="parTrans" cxnId="{E4863F52-659D-AE43-9884-6D473056E183}">
      <dgm:prSet/>
      <dgm:spPr/>
      <dgm:t>
        <a:bodyPr/>
        <a:lstStyle/>
        <a:p>
          <a:endParaRPr lang="en-GB"/>
        </a:p>
      </dgm:t>
    </dgm:pt>
    <dgm:pt modelId="{3083440E-3624-3243-BA3B-198F29582CD4}" type="sibTrans" cxnId="{E4863F52-659D-AE43-9884-6D473056E183}">
      <dgm:prSet/>
      <dgm:spPr/>
      <dgm:t>
        <a:bodyPr/>
        <a:lstStyle/>
        <a:p>
          <a:endParaRPr lang="en-GB"/>
        </a:p>
      </dgm:t>
    </dgm:pt>
    <dgm:pt modelId="{327342E7-78C6-6B44-85BE-F036416FC30C}" type="pres">
      <dgm:prSet presAssocID="{7E119B77-A9B2-4B41-867A-C390004D131C}" presName="vert0" presStyleCnt="0">
        <dgm:presLayoutVars>
          <dgm:dir/>
          <dgm:animOne val="branch"/>
          <dgm:animLvl val="lvl"/>
        </dgm:presLayoutVars>
      </dgm:prSet>
      <dgm:spPr/>
    </dgm:pt>
    <dgm:pt modelId="{CE5CE269-33DB-C942-81F3-2B88A9989179}" type="pres">
      <dgm:prSet presAssocID="{2DCB0547-DC75-5A48-8FC6-0A481B4EA0E2}" presName="thickLine" presStyleLbl="alignNode1" presStyleIdx="0" presStyleCnt="4"/>
      <dgm:spPr/>
    </dgm:pt>
    <dgm:pt modelId="{68CB55DC-FC4E-AC47-857B-B28FC77AE8D0}" type="pres">
      <dgm:prSet presAssocID="{2DCB0547-DC75-5A48-8FC6-0A481B4EA0E2}" presName="horz1" presStyleCnt="0"/>
      <dgm:spPr/>
    </dgm:pt>
    <dgm:pt modelId="{80108847-E7DF-C248-B6AD-F4F59D1FE24F}" type="pres">
      <dgm:prSet presAssocID="{2DCB0547-DC75-5A48-8FC6-0A481B4EA0E2}" presName="tx1" presStyleLbl="revTx" presStyleIdx="0" presStyleCnt="4"/>
      <dgm:spPr/>
    </dgm:pt>
    <dgm:pt modelId="{E89C5701-181F-AC4F-8347-A846D357497B}" type="pres">
      <dgm:prSet presAssocID="{2DCB0547-DC75-5A48-8FC6-0A481B4EA0E2}" presName="vert1" presStyleCnt="0"/>
      <dgm:spPr/>
    </dgm:pt>
    <dgm:pt modelId="{343900A3-4D81-C849-9431-8F7D8364192F}" type="pres">
      <dgm:prSet presAssocID="{F11CE2FA-6C66-F74B-853C-522031AE05BC}" presName="thickLine" presStyleLbl="alignNode1" presStyleIdx="1" presStyleCnt="4"/>
      <dgm:spPr/>
    </dgm:pt>
    <dgm:pt modelId="{94765606-87A4-4B4F-B607-7D17E3695BF0}" type="pres">
      <dgm:prSet presAssocID="{F11CE2FA-6C66-F74B-853C-522031AE05BC}" presName="horz1" presStyleCnt="0"/>
      <dgm:spPr/>
    </dgm:pt>
    <dgm:pt modelId="{56705689-3B25-B14A-BF57-98D1561C17ED}" type="pres">
      <dgm:prSet presAssocID="{F11CE2FA-6C66-F74B-853C-522031AE05BC}" presName="tx1" presStyleLbl="revTx" presStyleIdx="1" presStyleCnt="4"/>
      <dgm:spPr/>
    </dgm:pt>
    <dgm:pt modelId="{C095E965-E8D5-5546-8647-64AA5ADD0D02}" type="pres">
      <dgm:prSet presAssocID="{F11CE2FA-6C66-F74B-853C-522031AE05BC}" presName="vert1" presStyleCnt="0"/>
      <dgm:spPr/>
    </dgm:pt>
    <dgm:pt modelId="{05DCBD2D-4742-B54B-BE63-82CD30CF37C3}" type="pres">
      <dgm:prSet presAssocID="{F1A8E7B2-9C5F-7C4F-AC6B-BB17F723A9B5}" presName="thickLine" presStyleLbl="alignNode1" presStyleIdx="2" presStyleCnt="4"/>
      <dgm:spPr/>
    </dgm:pt>
    <dgm:pt modelId="{090CF16F-4310-5D43-8C33-FD4328F8E915}" type="pres">
      <dgm:prSet presAssocID="{F1A8E7B2-9C5F-7C4F-AC6B-BB17F723A9B5}" presName="horz1" presStyleCnt="0"/>
      <dgm:spPr/>
    </dgm:pt>
    <dgm:pt modelId="{42971D35-6CB8-A548-8F87-A66CB85794A0}" type="pres">
      <dgm:prSet presAssocID="{F1A8E7B2-9C5F-7C4F-AC6B-BB17F723A9B5}" presName="tx1" presStyleLbl="revTx" presStyleIdx="2" presStyleCnt="4"/>
      <dgm:spPr/>
    </dgm:pt>
    <dgm:pt modelId="{09A7262B-0E6A-314E-908D-1C474136A437}" type="pres">
      <dgm:prSet presAssocID="{F1A8E7B2-9C5F-7C4F-AC6B-BB17F723A9B5}" presName="vert1" presStyleCnt="0"/>
      <dgm:spPr/>
    </dgm:pt>
    <dgm:pt modelId="{6BE8203F-3062-5B4C-BC10-F0DB6845067D}" type="pres">
      <dgm:prSet presAssocID="{A605353F-50B7-ED46-A909-C1A10A1CF6B4}" presName="thickLine" presStyleLbl="alignNode1" presStyleIdx="3" presStyleCnt="4"/>
      <dgm:spPr/>
    </dgm:pt>
    <dgm:pt modelId="{C8CD058A-C4BA-EE45-A299-98FA1A621A41}" type="pres">
      <dgm:prSet presAssocID="{A605353F-50B7-ED46-A909-C1A10A1CF6B4}" presName="horz1" presStyleCnt="0"/>
      <dgm:spPr/>
    </dgm:pt>
    <dgm:pt modelId="{8C2B07CC-B211-794E-A67C-13B8AEAFA061}" type="pres">
      <dgm:prSet presAssocID="{A605353F-50B7-ED46-A909-C1A10A1CF6B4}" presName="tx1" presStyleLbl="revTx" presStyleIdx="3" presStyleCnt="4"/>
      <dgm:spPr/>
    </dgm:pt>
    <dgm:pt modelId="{3D2774A9-7D81-8540-9885-972F526EF1ED}" type="pres">
      <dgm:prSet presAssocID="{A605353F-50B7-ED46-A909-C1A10A1CF6B4}" presName="vert1" presStyleCnt="0"/>
      <dgm:spPr/>
    </dgm:pt>
  </dgm:ptLst>
  <dgm:cxnLst>
    <dgm:cxn modelId="{7B89DD0F-E197-0742-A1D4-34C14F720073}" type="presOf" srcId="{F11CE2FA-6C66-F74B-853C-522031AE05BC}" destId="{56705689-3B25-B14A-BF57-98D1561C17ED}" srcOrd="0" destOrd="0" presId="urn:microsoft.com/office/officeart/2008/layout/LinedList"/>
    <dgm:cxn modelId="{6DD69E45-3F41-314D-B0C4-9A9FA3488AA7}" srcId="{7E119B77-A9B2-4B41-867A-C390004D131C}" destId="{2DCB0547-DC75-5A48-8FC6-0A481B4EA0E2}" srcOrd="0" destOrd="0" parTransId="{C8F7737F-4F02-1A4B-998E-51728C773AC3}" sibTransId="{C1A3662B-A154-8B4D-B96F-AA28A3676D10}"/>
    <dgm:cxn modelId="{E4863F52-659D-AE43-9884-6D473056E183}" srcId="{7E119B77-A9B2-4B41-867A-C390004D131C}" destId="{A605353F-50B7-ED46-A909-C1A10A1CF6B4}" srcOrd="3" destOrd="0" parTransId="{EA848D0A-8C11-A84E-B1F2-986AF6E8EFDA}" sibTransId="{3083440E-3624-3243-BA3B-198F29582CD4}"/>
    <dgm:cxn modelId="{064F138A-1C6B-6A44-8BF7-6000A258F085}" type="presOf" srcId="{7E119B77-A9B2-4B41-867A-C390004D131C}" destId="{327342E7-78C6-6B44-85BE-F036416FC30C}" srcOrd="0" destOrd="0" presId="urn:microsoft.com/office/officeart/2008/layout/LinedList"/>
    <dgm:cxn modelId="{54A30DA2-BED6-AE49-B15A-75B347287EA1}" srcId="{7E119B77-A9B2-4B41-867A-C390004D131C}" destId="{F11CE2FA-6C66-F74B-853C-522031AE05BC}" srcOrd="1" destOrd="0" parTransId="{15075F00-F714-8845-8818-42E39161F887}" sibTransId="{6BA1739F-D5DA-2D47-9915-628619F8B031}"/>
    <dgm:cxn modelId="{1A9EA9A2-9D06-8E45-8518-41929998E484}" type="presOf" srcId="{2DCB0547-DC75-5A48-8FC6-0A481B4EA0E2}" destId="{80108847-E7DF-C248-B6AD-F4F59D1FE24F}" srcOrd="0" destOrd="0" presId="urn:microsoft.com/office/officeart/2008/layout/LinedList"/>
    <dgm:cxn modelId="{3211CDAF-AE7C-0B43-870A-95894CEC3A6B}" type="presOf" srcId="{A605353F-50B7-ED46-A909-C1A10A1CF6B4}" destId="{8C2B07CC-B211-794E-A67C-13B8AEAFA061}" srcOrd="0" destOrd="0" presId="urn:microsoft.com/office/officeart/2008/layout/LinedList"/>
    <dgm:cxn modelId="{9F7FA0BD-D785-D24C-8B34-2FEF003F8E71}" srcId="{7E119B77-A9B2-4B41-867A-C390004D131C}" destId="{F1A8E7B2-9C5F-7C4F-AC6B-BB17F723A9B5}" srcOrd="2" destOrd="0" parTransId="{6A967871-F334-D64A-89CC-CA9416FC2F8F}" sibTransId="{DE17BD80-93B8-D74E-BDB7-166C18CA28B3}"/>
    <dgm:cxn modelId="{10240ADA-00C2-BF43-83A1-FF6A9A44A5F8}" type="presOf" srcId="{F1A8E7B2-9C5F-7C4F-AC6B-BB17F723A9B5}" destId="{42971D35-6CB8-A548-8F87-A66CB85794A0}" srcOrd="0" destOrd="0" presId="urn:microsoft.com/office/officeart/2008/layout/LinedList"/>
    <dgm:cxn modelId="{B53CE2B2-2987-FF4B-91CE-382B1D9B65CB}" type="presParOf" srcId="{327342E7-78C6-6B44-85BE-F036416FC30C}" destId="{CE5CE269-33DB-C942-81F3-2B88A9989179}" srcOrd="0" destOrd="0" presId="urn:microsoft.com/office/officeart/2008/layout/LinedList"/>
    <dgm:cxn modelId="{947C328C-F20F-DD4E-BB1B-4B3EC371169D}" type="presParOf" srcId="{327342E7-78C6-6B44-85BE-F036416FC30C}" destId="{68CB55DC-FC4E-AC47-857B-B28FC77AE8D0}" srcOrd="1" destOrd="0" presId="urn:microsoft.com/office/officeart/2008/layout/LinedList"/>
    <dgm:cxn modelId="{C4DFA0C5-0BB4-F34A-9610-C839F54E3C1B}" type="presParOf" srcId="{68CB55DC-FC4E-AC47-857B-B28FC77AE8D0}" destId="{80108847-E7DF-C248-B6AD-F4F59D1FE24F}" srcOrd="0" destOrd="0" presId="urn:microsoft.com/office/officeart/2008/layout/LinedList"/>
    <dgm:cxn modelId="{94B10047-12B1-0F44-886D-C10EA39F27B7}" type="presParOf" srcId="{68CB55DC-FC4E-AC47-857B-B28FC77AE8D0}" destId="{E89C5701-181F-AC4F-8347-A846D357497B}" srcOrd="1" destOrd="0" presId="urn:microsoft.com/office/officeart/2008/layout/LinedList"/>
    <dgm:cxn modelId="{34D9494B-710D-3F44-86F9-9DE8335F4428}" type="presParOf" srcId="{327342E7-78C6-6B44-85BE-F036416FC30C}" destId="{343900A3-4D81-C849-9431-8F7D8364192F}" srcOrd="2" destOrd="0" presId="urn:microsoft.com/office/officeart/2008/layout/LinedList"/>
    <dgm:cxn modelId="{AEDCE308-A5A5-F140-B6B4-8889E6D3A528}" type="presParOf" srcId="{327342E7-78C6-6B44-85BE-F036416FC30C}" destId="{94765606-87A4-4B4F-B607-7D17E3695BF0}" srcOrd="3" destOrd="0" presId="urn:microsoft.com/office/officeart/2008/layout/LinedList"/>
    <dgm:cxn modelId="{2DAC159A-F035-AD4E-AF6D-8ADC11850A96}" type="presParOf" srcId="{94765606-87A4-4B4F-B607-7D17E3695BF0}" destId="{56705689-3B25-B14A-BF57-98D1561C17ED}" srcOrd="0" destOrd="0" presId="urn:microsoft.com/office/officeart/2008/layout/LinedList"/>
    <dgm:cxn modelId="{03168E9E-6877-384E-BE9F-E7AC48433490}" type="presParOf" srcId="{94765606-87A4-4B4F-B607-7D17E3695BF0}" destId="{C095E965-E8D5-5546-8647-64AA5ADD0D02}" srcOrd="1" destOrd="0" presId="urn:microsoft.com/office/officeart/2008/layout/LinedList"/>
    <dgm:cxn modelId="{9CBEE847-EC30-2A4F-B50F-3B37717340F7}" type="presParOf" srcId="{327342E7-78C6-6B44-85BE-F036416FC30C}" destId="{05DCBD2D-4742-B54B-BE63-82CD30CF37C3}" srcOrd="4" destOrd="0" presId="urn:microsoft.com/office/officeart/2008/layout/LinedList"/>
    <dgm:cxn modelId="{BBD899BD-261A-6847-BB9C-94BD32C97ED0}" type="presParOf" srcId="{327342E7-78C6-6B44-85BE-F036416FC30C}" destId="{090CF16F-4310-5D43-8C33-FD4328F8E915}" srcOrd="5" destOrd="0" presId="urn:microsoft.com/office/officeart/2008/layout/LinedList"/>
    <dgm:cxn modelId="{40DDE56C-441A-F545-B475-75CB55D653E4}" type="presParOf" srcId="{090CF16F-4310-5D43-8C33-FD4328F8E915}" destId="{42971D35-6CB8-A548-8F87-A66CB85794A0}" srcOrd="0" destOrd="0" presId="urn:microsoft.com/office/officeart/2008/layout/LinedList"/>
    <dgm:cxn modelId="{C10B89B8-C614-4E41-813E-B1EFFE44D6E5}" type="presParOf" srcId="{090CF16F-4310-5D43-8C33-FD4328F8E915}" destId="{09A7262B-0E6A-314E-908D-1C474136A437}" srcOrd="1" destOrd="0" presId="urn:microsoft.com/office/officeart/2008/layout/LinedList"/>
    <dgm:cxn modelId="{06E63B24-C420-5344-8AF6-D915F2DDB739}" type="presParOf" srcId="{327342E7-78C6-6B44-85BE-F036416FC30C}" destId="{6BE8203F-3062-5B4C-BC10-F0DB6845067D}" srcOrd="6" destOrd="0" presId="urn:microsoft.com/office/officeart/2008/layout/LinedList"/>
    <dgm:cxn modelId="{756ADFE0-82E4-A64A-A53D-E45CF97B8BFA}" type="presParOf" srcId="{327342E7-78C6-6B44-85BE-F036416FC30C}" destId="{C8CD058A-C4BA-EE45-A299-98FA1A621A41}" srcOrd="7" destOrd="0" presId="urn:microsoft.com/office/officeart/2008/layout/LinedList"/>
    <dgm:cxn modelId="{6CFF0B10-8C5B-114C-A47D-F544AACE610A}" type="presParOf" srcId="{C8CD058A-C4BA-EE45-A299-98FA1A621A41}" destId="{8C2B07CC-B211-794E-A67C-13B8AEAFA061}" srcOrd="0" destOrd="0" presId="urn:microsoft.com/office/officeart/2008/layout/LinedList"/>
    <dgm:cxn modelId="{3093ABF9-10E4-DF4D-978A-64302EB2F9F3}" type="presParOf" srcId="{C8CD058A-C4BA-EE45-A299-98FA1A621A41}" destId="{3D2774A9-7D81-8540-9885-972F526EF1E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F7C05C7-1183-1E49-BDC9-B8F9CC7276D0}" type="doc">
      <dgm:prSet loTypeId="urn:microsoft.com/office/officeart/2008/layout/Lin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D58761E-B352-C348-8657-C178FD35F5FD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Technology should be considered a public policy issue; through this, the pace of technology can be controlled.</a:t>
          </a:r>
          <a:endParaRPr lang="en-NA"/>
        </a:p>
      </dgm:t>
    </dgm:pt>
    <dgm:pt modelId="{6E4C1864-A5A5-C445-BC51-9D239718CF27}" type="parTrans" cxnId="{7C1EE7F4-11E7-104E-91AC-A69315A8D5AC}">
      <dgm:prSet/>
      <dgm:spPr/>
      <dgm:t>
        <a:bodyPr/>
        <a:lstStyle/>
        <a:p>
          <a:endParaRPr lang="en-GB"/>
        </a:p>
      </dgm:t>
    </dgm:pt>
    <dgm:pt modelId="{1730F7DD-3D40-0E47-96B3-3FE19AC16206}" type="sibTrans" cxnId="{7C1EE7F4-11E7-104E-91AC-A69315A8D5AC}">
      <dgm:prSet/>
      <dgm:spPr/>
      <dgm:t>
        <a:bodyPr/>
        <a:lstStyle/>
        <a:p>
          <a:endParaRPr lang="en-GB"/>
        </a:p>
      </dgm:t>
    </dgm:pt>
    <dgm:pt modelId="{9A60243A-9160-CF42-945C-7BC6557D1162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Policy makers, industrial experts and TVET institutions should collaborate to ensure that TVET training offers relevant skills that can use stimulated tools.</a:t>
          </a:r>
          <a:endParaRPr lang="en-NA"/>
        </a:p>
      </dgm:t>
    </dgm:pt>
    <dgm:pt modelId="{7D35B791-EB68-D94A-9B03-BE0D78CEDBD9}" type="parTrans" cxnId="{6CCB2E09-2F43-A84B-B981-978F45159E54}">
      <dgm:prSet/>
      <dgm:spPr/>
      <dgm:t>
        <a:bodyPr/>
        <a:lstStyle/>
        <a:p>
          <a:endParaRPr lang="en-GB"/>
        </a:p>
      </dgm:t>
    </dgm:pt>
    <dgm:pt modelId="{F146C055-F7B2-2548-A279-D1D4007ABD12}" type="sibTrans" cxnId="{6CCB2E09-2F43-A84B-B981-978F45159E54}">
      <dgm:prSet/>
      <dgm:spPr/>
      <dgm:t>
        <a:bodyPr/>
        <a:lstStyle/>
        <a:p>
          <a:endParaRPr lang="en-GB"/>
        </a:p>
      </dgm:t>
    </dgm:pt>
    <dgm:pt modelId="{D84BBE02-4087-EB45-8C90-F9EDC2671EB5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National governments and TVET institutions should collaborate on policy formulation. </a:t>
          </a:r>
          <a:endParaRPr lang="en-NA"/>
        </a:p>
      </dgm:t>
    </dgm:pt>
    <dgm:pt modelId="{55B20958-57F2-874B-B79B-9B0DC5D9AFA0}" type="parTrans" cxnId="{8CF7381A-6B30-D94A-B390-50C358A65E73}">
      <dgm:prSet/>
      <dgm:spPr/>
      <dgm:t>
        <a:bodyPr/>
        <a:lstStyle/>
        <a:p>
          <a:endParaRPr lang="en-GB"/>
        </a:p>
      </dgm:t>
    </dgm:pt>
    <dgm:pt modelId="{58EEBCDC-5A94-C34D-A095-82940E38057A}" type="sibTrans" cxnId="{8CF7381A-6B30-D94A-B390-50C358A65E73}">
      <dgm:prSet/>
      <dgm:spPr/>
      <dgm:t>
        <a:bodyPr/>
        <a:lstStyle/>
        <a:p>
          <a:endParaRPr lang="en-GB"/>
        </a:p>
      </dgm:t>
    </dgm:pt>
    <dgm:pt modelId="{49B97745-7373-D549-8428-43E729FC210A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The TVET sector needs a digital transformation strategy. </a:t>
          </a:r>
          <a:endParaRPr lang="en-NA"/>
        </a:p>
      </dgm:t>
    </dgm:pt>
    <dgm:pt modelId="{C8A5F612-445A-914F-900C-701FFFE771EB}" type="parTrans" cxnId="{630D3D82-58D8-3D4C-B30C-D4EB76373AEC}">
      <dgm:prSet/>
      <dgm:spPr/>
      <dgm:t>
        <a:bodyPr/>
        <a:lstStyle/>
        <a:p>
          <a:endParaRPr lang="en-GB"/>
        </a:p>
      </dgm:t>
    </dgm:pt>
    <dgm:pt modelId="{FCB4157D-A7EA-BE46-A3F4-AF8EE658B07F}" type="sibTrans" cxnId="{630D3D82-58D8-3D4C-B30C-D4EB76373AEC}">
      <dgm:prSet/>
      <dgm:spPr/>
      <dgm:t>
        <a:bodyPr/>
        <a:lstStyle/>
        <a:p>
          <a:endParaRPr lang="en-GB"/>
        </a:p>
      </dgm:t>
    </dgm:pt>
    <dgm:pt modelId="{88A8DE1B-386B-7846-9041-85DE1FB375BB}" type="pres">
      <dgm:prSet presAssocID="{DF7C05C7-1183-1E49-BDC9-B8F9CC7276D0}" presName="vert0" presStyleCnt="0">
        <dgm:presLayoutVars>
          <dgm:dir/>
          <dgm:animOne val="branch"/>
          <dgm:animLvl val="lvl"/>
        </dgm:presLayoutVars>
      </dgm:prSet>
      <dgm:spPr/>
    </dgm:pt>
    <dgm:pt modelId="{591AF3D7-74E5-2C4D-81C6-E524CC0018F6}" type="pres">
      <dgm:prSet presAssocID="{2D58761E-B352-C348-8657-C178FD35F5FD}" presName="thickLine" presStyleLbl="alignNode1" presStyleIdx="0" presStyleCnt="4"/>
      <dgm:spPr/>
    </dgm:pt>
    <dgm:pt modelId="{D3909C7C-5356-EA44-A73C-E3BA32C2B008}" type="pres">
      <dgm:prSet presAssocID="{2D58761E-B352-C348-8657-C178FD35F5FD}" presName="horz1" presStyleCnt="0"/>
      <dgm:spPr/>
    </dgm:pt>
    <dgm:pt modelId="{6C802F18-7F79-8045-BB09-4015596B52DB}" type="pres">
      <dgm:prSet presAssocID="{2D58761E-B352-C348-8657-C178FD35F5FD}" presName="tx1" presStyleLbl="revTx" presStyleIdx="0" presStyleCnt="4"/>
      <dgm:spPr/>
    </dgm:pt>
    <dgm:pt modelId="{9D74EEEE-40C9-D846-A3F8-583F15E3C2C7}" type="pres">
      <dgm:prSet presAssocID="{2D58761E-B352-C348-8657-C178FD35F5FD}" presName="vert1" presStyleCnt="0"/>
      <dgm:spPr/>
    </dgm:pt>
    <dgm:pt modelId="{AC7BFF1C-03AC-FC40-816C-3D7D64D4B8B4}" type="pres">
      <dgm:prSet presAssocID="{9A60243A-9160-CF42-945C-7BC6557D1162}" presName="thickLine" presStyleLbl="alignNode1" presStyleIdx="1" presStyleCnt="4"/>
      <dgm:spPr/>
    </dgm:pt>
    <dgm:pt modelId="{D3413B0B-8808-CC45-9FC9-AE42C1248C2B}" type="pres">
      <dgm:prSet presAssocID="{9A60243A-9160-CF42-945C-7BC6557D1162}" presName="horz1" presStyleCnt="0"/>
      <dgm:spPr/>
    </dgm:pt>
    <dgm:pt modelId="{728D1EB7-0CE8-4F4D-9A08-E3B0F558E677}" type="pres">
      <dgm:prSet presAssocID="{9A60243A-9160-CF42-945C-7BC6557D1162}" presName="tx1" presStyleLbl="revTx" presStyleIdx="1" presStyleCnt="4"/>
      <dgm:spPr/>
    </dgm:pt>
    <dgm:pt modelId="{F0A28F4D-7D65-EC40-8448-118F8B9E50BC}" type="pres">
      <dgm:prSet presAssocID="{9A60243A-9160-CF42-945C-7BC6557D1162}" presName="vert1" presStyleCnt="0"/>
      <dgm:spPr/>
    </dgm:pt>
    <dgm:pt modelId="{BB0AE7D6-457B-2946-8E1C-4EB17BBC9909}" type="pres">
      <dgm:prSet presAssocID="{D84BBE02-4087-EB45-8C90-F9EDC2671EB5}" presName="thickLine" presStyleLbl="alignNode1" presStyleIdx="2" presStyleCnt="4"/>
      <dgm:spPr/>
    </dgm:pt>
    <dgm:pt modelId="{061925D2-D7B2-134A-A139-BEF4F780F031}" type="pres">
      <dgm:prSet presAssocID="{D84BBE02-4087-EB45-8C90-F9EDC2671EB5}" presName="horz1" presStyleCnt="0"/>
      <dgm:spPr/>
    </dgm:pt>
    <dgm:pt modelId="{2DCD7A73-4149-D644-9F91-B4ABFA5B8734}" type="pres">
      <dgm:prSet presAssocID="{D84BBE02-4087-EB45-8C90-F9EDC2671EB5}" presName="tx1" presStyleLbl="revTx" presStyleIdx="2" presStyleCnt="4"/>
      <dgm:spPr/>
    </dgm:pt>
    <dgm:pt modelId="{1C108D5A-75EB-2A4A-BDE2-8E798D282057}" type="pres">
      <dgm:prSet presAssocID="{D84BBE02-4087-EB45-8C90-F9EDC2671EB5}" presName="vert1" presStyleCnt="0"/>
      <dgm:spPr/>
    </dgm:pt>
    <dgm:pt modelId="{77860D23-FE42-0141-BE0B-F5D15FF48522}" type="pres">
      <dgm:prSet presAssocID="{49B97745-7373-D549-8428-43E729FC210A}" presName="thickLine" presStyleLbl="alignNode1" presStyleIdx="3" presStyleCnt="4"/>
      <dgm:spPr/>
    </dgm:pt>
    <dgm:pt modelId="{8E80CDAD-A794-0F44-9FC4-E346914CF2C4}" type="pres">
      <dgm:prSet presAssocID="{49B97745-7373-D549-8428-43E729FC210A}" presName="horz1" presStyleCnt="0"/>
      <dgm:spPr/>
    </dgm:pt>
    <dgm:pt modelId="{DB5BC838-AA51-6045-BDF1-9D65B6313AA6}" type="pres">
      <dgm:prSet presAssocID="{49B97745-7373-D549-8428-43E729FC210A}" presName="tx1" presStyleLbl="revTx" presStyleIdx="3" presStyleCnt="4"/>
      <dgm:spPr/>
    </dgm:pt>
    <dgm:pt modelId="{E6A9D798-1293-F242-9A1A-3812FC49303C}" type="pres">
      <dgm:prSet presAssocID="{49B97745-7373-D549-8428-43E729FC210A}" presName="vert1" presStyleCnt="0"/>
      <dgm:spPr/>
    </dgm:pt>
  </dgm:ptLst>
  <dgm:cxnLst>
    <dgm:cxn modelId="{7EEDC703-7875-5546-9FE0-3F37702125CD}" type="presOf" srcId="{9A60243A-9160-CF42-945C-7BC6557D1162}" destId="{728D1EB7-0CE8-4F4D-9A08-E3B0F558E677}" srcOrd="0" destOrd="0" presId="urn:microsoft.com/office/officeart/2008/layout/LinedList"/>
    <dgm:cxn modelId="{6CCB2E09-2F43-A84B-B981-978F45159E54}" srcId="{DF7C05C7-1183-1E49-BDC9-B8F9CC7276D0}" destId="{9A60243A-9160-CF42-945C-7BC6557D1162}" srcOrd="1" destOrd="0" parTransId="{7D35B791-EB68-D94A-9B03-BE0D78CEDBD9}" sibTransId="{F146C055-F7B2-2548-A279-D1D4007ABD12}"/>
    <dgm:cxn modelId="{8CF7381A-6B30-D94A-B390-50C358A65E73}" srcId="{DF7C05C7-1183-1E49-BDC9-B8F9CC7276D0}" destId="{D84BBE02-4087-EB45-8C90-F9EDC2671EB5}" srcOrd="2" destOrd="0" parTransId="{55B20958-57F2-874B-B79B-9B0DC5D9AFA0}" sibTransId="{58EEBCDC-5A94-C34D-A095-82940E38057A}"/>
    <dgm:cxn modelId="{FE29623E-6FD0-DE47-A55F-66D9FE9714AA}" type="presOf" srcId="{49B97745-7373-D549-8428-43E729FC210A}" destId="{DB5BC838-AA51-6045-BDF1-9D65B6313AA6}" srcOrd="0" destOrd="0" presId="urn:microsoft.com/office/officeart/2008/layout/LinedList"/>
    <dgm:cxn modelId="{DDCC7163-B71C-404C-ADF3-65810248308D}" type="presOf" srcId="{DF7C05C7-1183-1E49-BDC9-B8F9CC7276D0}" destId="{88A8DE1B-386B-7846-9041-85DE1FB375BB}" srcOrd="0" destOrd="0" presId="urn:microsoft.com/office/officeart/2008/layout/LinedList"/>
    <dgm:cxn modelId="{630D3D82-58D8-3D4C-B30C-D4EB76373AEC}" srcId="{DF7C05C7-1183-1E49-BDC9-B8F9CC7276D0}" destId="{49B97745-7373-D549-8428-43E729FC210A}" srcOrd="3" destOrd="0" parTransId="{C8A5F612-445A-914F-900C-701FFFE771EB}" sibTransId="{FCB4157D-A7EA-BE46-A3F4-AF8EE658B07F}"/>
    <dgm:cxn modelId="{ADA8F895-2476-644B-BAB7-610AB8106EBF}" type="presOf" srcId="{2D58761E-B352-C348-8657-C178FD35F5FD}" destId="{6C802F18-7F79-8045-BB09-4015596B52DB}" srcOrd="0" destOrd="0" presId="urn:microsoft.com/office/officeart/2008/layout/LinedList"/>
    <dgm:cxn modelId="{1F65CC9B-2B9B-EB4D-BE41-B93BA32CA66D}" type="presOf" srcId="{D84BBE02-4087-EB45-8C90-F9EDC2671EB5}" destId="{2DCD7A73-4149-D644-9F91-B4ABFA5B8734}" srcOrd="0" destOrd="0" presId="urn:microsoft.com/office/officeart/2008/layout/LinedList"/>
    <dgm:cxn modelId="{7C1EE7F4-11E7-104E-91AC-A69315A8D5AC}" srcId="{DF7C05C7-1183-1E49-BDC9-B8F9CC7276D0}" destId="{2D58761E-B352-C348-8657-C178FD35F5FD}" srcOrd="0" destOrd="0" parTransId="{6E4C1864-A5A5-C445-BC51-9D239718CF27}" sibTransId="{1730F7DD-3D40-0E47-96B3-3FE19AC16206}"/>
    <dgm:cxn modelId="{427814B7-F8C2-034C-9546-B69218996C32}" type="presParOf" srcId="{88A8DE1B-386B-7846-9041-85DE1FB375BB}" destId="{591AF3D7-74E5-2C4D-81C6-E524CC0018F6}" srcOrd="0" destOrd="0" presId="urn:microsoft.com/office/officeart/2008/layout/LinedList"/>
    <dgm:cxn modelId="{0BD0551E-5BDA-8143-B4DF-06630E9F65E3}" type="presParOf" srcId="{88A8DE1B-386B-7846-9041-85DE1FB375BB}" destId="{D3909C7C-5356-EA44-A73C-E3BA32C2B008}" srcOrd="1" destOrd="0" presId="urn:microsoft.com/office/officeart/2008/layout/LinedList"/>
    <dgm:cxn modelId="{22D4CB49-4A82-D742-BC94-1F3EAB9BF3A7}" type="presParOf" srcId="{D3909C7C-5356-EA44-A73C-E3BA32C2B008}" destId="{6C802F18-7F79-8045-BB09-4015596B52DB}" srcOrd="0" destOrd="0" presId="urn:microsoft.com/office/officeart/2008/layout/LinedList"/>
    <dgm:cxn modelId="{5FBD46BA-8CB7-6942-99BF-DA7410198485}" type="presParOf" srcId="{D3909C7C-5356-EA44-A73C-E3BA32C2B008}" destId="{9D74EEEE-40C9-D846-A3F8-583F15E3C2C7}" srcOrd="1" destOrd="0" presId="urn:microsoft.com/office/officeart/2008/layout/LinedList"/>
    <dgm:cxn modelId="{C3BC4963-7B29-F343-B719-85399901D4A8}" type="presParOf" srcId="{88A8DE1B-386B-7846-9041-85DE1FB375BB}" destId="{AC7BFF1C-03AC-FC40-816C-3D7D64D4B8B4}" srcOrd="2" destOrd="0" presId="urn:microsoft.com/office/officeart/2008/layout/LinedList"/>
    <dgm:cxn modelId="{516D5711-C57E-7A40-A6E3-4E61094E5A1C}" type="presParOf" srcId="{88A8DE1B-386B-7846-9041-85DE1FB375BB}" destId="{D3413B0B-8808-CC45-9FC9-AE42C1248C2B}" srcOrd="3" destOrd="0" presId="urn:microsoft.com/office/officeart/2008/layout/LinedList"/>
    <dgm:cxn modelId="{50093214-77C9-2344-BF5A-3719229C2C92}" type="presParOf" srcId="{D3413B0B-8808-CC45-9FC9-AE42C1248C2B}" destId="{728D1EB7-0CE8-4F4D-9A08-E3B0F558E677}" srcOrd="0" destOrd="0" presId="urn:microsoft.com/office/officeart/2008/layout/LinedList"/>
    <dgm:cxn modelId="{D93EFD3F-309C-2742-B685-AFB9EED6D631}" type="presParOf" srcId="{D3413B0B-8808-CC45-9FC9-AE42C1248C2B}" destId="{F0A28F4D-7D65-EC40-8448-118F8B9E50BC}" srcOrd="1" destOrd="0" presId="urn:microsoft.com/office/officeart/2008/layout/LinedList"/>
    <dgm:cxn modelId="{42B1537A-2358-6E45-AED2-F5B2BD031824}" type="presParOf" srcId="{88A8DE1B-386B-7846-9041-85DE1FB375BB}" destId="{BB0AE7D6-457B-2946-8E1C-4EB17BBC9909}" srcOrd="4" destOrd="0" presId="urn:microsoft.com/office/officeart/2008/layout/LinedList"/>
    <dgm:cxn modelId="{5D94C448-DC8A-654C-B5CE-BCD00E651CED}" type="presParOf" srcId="{88A8DE1B-386B-7846-9041-85DE1FB375BB}" destId="{061925D2-D7B2-134A-A139-BEF4F780F031}" srcOrd="5" destOrd="0" presId="urn:microsoft.com/office/officeart/2008/layout/LinedList"/>
    <dgm:cxn modelId="{41D4687F-0885-D747-9C84-797A41CB12F1}" type="presParOf" srcId="{061925D2-D7B2-134A-A139-BEF4F780F031}" destId="{2DCD7A73-4149-D644-9F91-B4ABFA5B8734}" srcOrd="0" destOrd="0" presId="urn:microsoft.com/office/officeart/2008/layout/LinedList"/>
    <dgm:cxn modelId="{3EC4E4E4-5605-9F43-A06D-A59A32BFFB99}" type="presParOf" srcId="{061925D2-D7B2-134A-A139-BEF4F780F031}" destId="{1C108D5A-75EB-2A4A-BDE2-8E798D282057}" srcOrd="1" destOrd="0" presId="urn:microsoft.com/office/officeart/2008/layout/LinedList"/>
    <dgm:cxn modelId="{DBE2B23B-3FE4-BD4F-8376-8ECE14232B5E}" type="presParOf" srcId="{88A8DE1B-386B-7846-9041-85DE1FB375BB}" destId="{77860D23-FE42-0141-BE0B-F5D15FF48522}" srcOrd="6" destOrd="0" presId="urn:microsoft.com/office/officeart/2008/layout/LinedList"/>
    <dgm:cxn modelId="{3833A475-468A-4449-A74F-0A2C861894CE}" type="presParOf" srcId="{88A8DE1B-386B-7846-9041-85DE1FB375BB}" destId="{8E80CDAD-A794-0F44-9FC4-E346914CF2C4}" srcOrd="7" destOrd="0" presId="urn:microsoft.com/office/officeart/2008/layout/LinedList"/>
    <dgm:cxn modelId="{056A04C9-F124-1147-B86E-17D49A9F0D34}" type="presParOf" srcId="{8E80CDAD-A794-0F44-9FC4-E346914CF2C4}" destId="{DB5BC838-AA51-6045-BDF1-9D65B6313AA6}" srcOrd="0" destOrd="0" presId="urn:microsoft.com/office/officeart/2008/layout/LinedList"/>
    <dgm:cxn modelId="{70190337-06B7-A64F-A717-73986DF41A9F}" type="presParOf" srcId="{8E80CDAD-A794-0F44-9FC4-E346914CF2C4}" destId="{E6A9D798-1293-F242-9A1A-3812FC49303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11D40A8-7F1B-8C45-A546-4193FBD14F6D}" type="doc">
      <dgm:prSet loTypeId="urn:microsoft.com/office/officeart/2008/layout/LinedList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392E81DA-C873-B643-8219-96834F3F5D4B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US"/>
            <a:t>There is continuing lack of women in leadership positions not only in STEM but even in the health and education sectors.</a:t>
          </a:r>
          <a:endParaRPr lang="en-NA"/>
        </a:p>
      </dgm:t>
    </dgm:pt>
    <dgm:pt modelId="{432D2354-B627-8841-8109-ED0A6CC01066}" type="parTrans" cxnId="{AF4A423A-DA03-1044-8449-37BC87BF8F84}">
      <dgm:prSet/>
      <dgm:spPr/>
      <dgm:t>
        <a:bodyPr/>
        <a:lstStyle/>
        <a:p>
          <a:endParaRPr lang="en-GB"/>
        </a:p>
      </dgm:t>
    </dgm:pt>
    <dgm:pt modelId="{4BEE06CB-0758-0346-B5C2-8F2DA8CC03A6}" type="sibTrans" cxnId="{AF4A423A-DA03-1044-8449-37BC87BF8F84}">
      <dgm:prSet/>
      <dgm:spPr/>
      <dgm:t>
        <a:bodyPr/>
        <a:lstStyle/>
        <a:p>
          <a:endParaRPr lang="en-GB"/>
        </a:p>
      </dgm:t>
    </dgm:pt>
    <dgm:pt modelId="{BC3AB0C5-21B3-6C45-81D6-54AA237FAD8E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US" dirty="0"/>
            <a:t>There are ongoing AU initiatives that benefits women. </a:t>
          </a:r>
          <a:endParaRPr lang="en-NA" dirty="0"/>
        </a:p>
      </dgm:t>
    </dgm:pt>
    <dgm:pt modelId="{0408DF67-2937-094D-8D44-2FF043AC2342}" type="parTrans" cxnId="{2A827A3B-B90C-E244-8983-76F86C265F41}">
      <dgm:prSet/>
      <dgm:spPr/>
      <dgm:t>
        <a:bodyPr/>
        <a:lstStyle/>
        <a:p>
          <a:endParaRPr lang="en-GB"/>
        </a:p>
      </dgm:t>
    </dgm:pt>
    <dgm:pt modelId="{E4152F96-F469-F94E-B149-D53ECA9EC3DC}" type="sibTrans" cxnId="{2A827A3B-B90C-E244-8983-76F86C265F41}">
      <dgm:prSet/>
      <dgm:spPr/>
      <dgm:t>
        <a:bodyPr/>
        <a:lstStyle/>
        <a:p>
          <a:endParaRPr lang="en-GB"/>
        </a:p>
      </dgm:t>
    </dgm:pt>
    <dgm:pt modelId="{8CDE213A-2D2E-7346-83B3-5E1F86167A00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US" dirty="0"/>
            <a:t>Research evidence and robust data are needed for effective policy engineering for </a:t>
          </a:r>
          <a:r>
            <a:rPr lang="en-US" dirty="0" err="1"/>
            <a:t>TVETising</a:t>
          </a:r>
          <a:r>
            <a:rPr lang="en-US" dirty="0"/>
            <a:t> girls into male-dominated disciplines.</a:t>
          </a:r>
          <a:endParaRPr lang="en-NA" dirty="0"/>
        </a:p>
      </dgm:t>
    </dgm:pt>
    <dgm:pt modelId="{180ACC3E-F556-B146-A519-14122079494F}" type="parTrans" cxnId="{68DC0579-433D-8243-9BDA-1965D8DAE055}">
      <dgm:prSet/>
      <dgm:spPr/>
      <dgm:t>
        <a:bodyPr/>
        <a:lstStyle/>
        <a:p>
          <a:endParaRPr lang="en-GB"/>
        </a:p>
      </dgm:t>
    </dgm:pt>
    <dgm:pt modelId="{4FFDEFBE-9E79-764C-8E03-93991658750C}" type="sibTrans" cxnId="{68DC0579-433D-8243-9BDA-1965D8DAE055}">
      <dgm:prSet/>
      <dgm:spPr/>
      <dgm:t>
        <a:bodyPr/>
        <a:lstStyle/>
        <a:p>
          <a:endParaRPr lang="en-GB"/>
        </a:p>
      </dgm:t>
    </dgm:pt>
    <dgm:pt modelId="{F712608B-7F38-F043-846B-B76783C4608F}" type="pres">
      <dgm:prSet presAssocID="{611D40A8-7F1B-8C45-A546-4193FBD14F6D}" presName="vert0" presStyleCnt="0">
        <dgm:presLayoutVars>
          <dgm:dir/>
          <dgm:animOne val="branch"/>
          <dgm:animLvl val="lvl"/>
        </dgm:presLayoutVars>
      </dgm:prSet>
      <dgm:spPr/>
    </dgm:pt>
    <dgm:pt modelId="{388E9B03-E9AD-4D42-98F4-E0CD2BCC74ED}" type="pres">
      <dgm:prSet presAssocID="{392E81DA-C873-B643-8219-96834F3F5D4B}" presName="thickLine" presStyleLbl="alignNode1" presStyleIdx="0" presStyleCnt="3"/>
      <dgm:spPr/>
    </dgm:pt>
    <dgm:pt modelId="{0A6E50EA-10E6-624A-A3A9-C9B0A281569F}" type="pres">
      <dgm:prSet presAssocID="{392E81DA-C873-B643-8219-96834F3F5D4B}" presName="horz1" presStyleCnt="0"/>
      <dgm:spPr/>
    </dgm:pt>
    <dgm:pt modelId="{0291A3E3-4C5C-A345-AA57-6D131D0A28C3}" type="pres">
      <dgm:prSet presAssocID="{392E81DA-C873-B643-8219-96834F3F5D4B}" presName="tx1" presStyleLbl="revTx" presStyleIdx="0" presStyleCnt="3"/>
      <dgm:spPr/>
    </dgm:pt>
    <dgm:pt modelId="{E2834C12-A143-C640-9352-15B13B9258BD}" type="pres">
      <dgm:prSet presAssocID="{392E81DA-C873-B643-8219-96834F3F5D4B}" presName="vert1" presStyleCnt="0"/>
      <dgm:spPr/>
    </dgm:pt>
    <dgm:pt modelId="{974E38B9-7832-9B4B-BA73-C0F3FF49090C}" type="pres">
      <dgm:prSet presAssocID="{BC3AB0C5-21B3-6C45-81D6-54AA237FAD8E}" presName="thickLine" presStyleLbl="alignNode1" presStyleIdx="1" presStyleCnt="3"/>
      <dgm:spPr/>
    </dgm:pt>
    <dgm:pt modelId="{6E4682D8-9DE1-1841-8F6E-16753788C42C}" type="pres">
      <dgm:prSet presAssocID="{BC3AB0C5-21B3-6C45-81D6-54AA237FAD8E}" presName="horz1" presStyleCnt="0"/>
      <dgm:spPr/>
    </dgm:pt>
    <dgm:pt modelId="{E6494551-37F7-9F48-A6C7-545A7FB256AC}" type="pres">
      <dgm:prSet presAssocID="{BC3AB0C5-21B3-6C45-81D6-54AA237FAD8E}" presName="tx1" presStyleLbl="revTx" presStyleIdx="1" presStyleCnt="3"/>
      <dgm:spPr/>
    </dgm:pt>
    <dgm:pt modelId="{E63CC0A6-AE9E-7B4F-A335-6EFD17EDE8B1}" type="pres">
      <dgm:prSet presAssocID="{BC3AB0C5-21B3-6C45-81D6-54AA237FAD8E}" presName="vert1" presStyleCnt="0"/>
      <dgm:spPr/>
    </dgm:pt>
    <dgm:pt modelId="{D645EEAE-4507-7E48-869B-82A87970DC4F}" type="pres">
      <dgm:prSet presAssocID="{8CDE213A-2D2E-7346-83B3-5E1F86167A00}" presName="thickLine" presStyleLbl="alignNode1" presStyleIdx="2" presStyleCnt="3"/>
      <dgm:spPr/>
    </dgm:pt>
    <dgm:pt modelId="{D4D798C1-292E-E245-B6FB-A6C7D6058EC0}" type="pres">
      <dgm:prSet presAssocID="{8CDE213A-2D2E-7346-83B3-5E1F86167A00}" presName="horz1" presStyleCnt="0"/>
      <dgm:spPr/>
    </dgm:pt>
    <dgm:pt modelId="{52755576-0F14-424E-8CF3-8B16F01F82AF}" type="pres">
      <dgm:prSet presAssocID="{8CDE213A-2D2E-7346-83B3-5E1F86167A00}" presName="tx1" presStyleLbl="revTx" presStyleIdx="2" presStyleCnt="3"/>
      <dgm:spPr/>
    </dgm:pt>
    <dgm:pt modelId="{CEC4002E-0025-AC45-906C-0F9FD289C6B1}" type="pres">
      <dgm:prSet presAssocID="{8CDE213A-2D2E-7346-83B3-5E1F86167A00}" presName="vert1" presStyleCnt="0"/>
      <dgm:spPr/>
    </dgm:pt>
  </dgm:ptLst>
  <dgm:cxnLst>
    <dgm:cxn modelId="{6EE6F333-FFF4-5C42-96B1-DE09035A0E06}" type="presOf" srcId="{8CDE213A-2D2E-7346-83B3-5E1F86167A00}" destId="{52755576-0F14-424E-8CF3-8B16F01F82AF}" srcOrd="0" destOrd="0" presId="urn:microsoft.com/office/officeart/2008/layout/LinedList"/>
    <dgm:cxn modelId="{AF4A423A-DA03-1044-8449-37BC87BF8F84}" srcId="{611D40A8-7F1B-8C45-A546-4193FBD14F6D}" destId="{392E81DA-C873-B643-8219-96834F3F5D4B}" srcOrd="0" destOrd="0" parTransId="{432D2354-B627-8841-8109-ED0A6CC01066}" sibTransId="{4BEE06CB-0758-0346-B5C2-8F2DA8CC03A6}"/>
    <dgm:cxn modelId="{2A827A3B-B90C-E244-8983-76F86C265F41}" srcId="{611D40A8-7F1B-8C45-A546-4193FBD14F6D}" destId="{BC3AB0C5-21B3-6C45-81D6-54AA237FAD8E}" srcOrd="1" destOrd="0" parTransId="{0408DF67-2937-094D-8D44-2FF043AC2342}" sibTransId="{E4152F96-F469-F94E-B149-D53ECA9EC3DC}"/>
    <dgm:cxn modelId="{D8E3AE72-7B70-CC46-A4D9-19F9493FEE75}" type="presOf" srcId="{392E81DA-C873-B643-8219-96834F3F5D4B}" destId="{0291A3E3-4C5C-A345-AA57-6D131D0A28C3}" srcOrd="0" destOrd="0" presId="urn:microsoft.com/office/officeart/2008/layout/LinedList"/>
    <dgm:cxn modelId="{68DC0579-433D-8243-9BDA-1965D8DAE055}" srcId="{611D40A8-7F1B-8C45-A546-4193FBD14F6D}" destId="{8CDE213A-2D2E-7346-83B3-5E1F86167A00}" srcOrd="2" destOrd="0" parTransId="{180ACC3E-F556-B146-A519-14122079494F}" sibTransId="{4FFDEFBE-9E79-764C-8E03-93991658750C}"/>
    <dgm:cxn modelId="{C17C8E8E-7E99-2945-9277-F7D36C0A57AF}" type="presOf" srcId="{611D40A8-7F1B-8C45-A546-4193FBD14F6D}" destId="{F712608B-7F38-F043-846B-B76783C4608F}" srcOrd="0" destOrd="0" presId="urn:microsoft.com/office/officeart/2008/layout/LinedList"/>
    <dgm:cxn modelId="{1B0556FF-85CA-9F4C-8FA7-B96B33CF104A}" type="presOf" srcId="{BC3AB0C5-21B3-6C45-81D6-54AA237FAD8E}" destId="{E6494551-37F7-9F48-A6C7-545A7FB256AC}" srcOrd="0" destOrd="0" presId="urn:microsoft.com/office/officeart/2008/layout/LinedList"/>
    <dgm:cxn modelId="{0EDE4292-F2CA-1D47-BF44-89E07AB1C776}" type="presParOf" srcId="{F712608B-7F38-F043-846B-B76783C4608F}" destId="{388E9B03-E9AD-4D42-98F4-E0CD2BCC74ED}" srcOrd="0" destOrd="0" presId="urn:microsoft.com/office/officeart/2008/layout/LinedList"/>
    <dgm:cxn modelId="{3A75960F-5D6D-134E-8986-F325020B6B5E}" type="presParOf" srcId="{F712608B-7F38-F043-846B-B76783C4608F}" destId="{0A6E50EA-10E6-624A-A3A9-C9B0A281569F}" srcOrd="1" destOrd="0" presId="urn:microsoft.com/office/officeart/2008/layout/LinedList"/>
    <dgm:cxn modelId="{93F20E7B-5353-7244-87EC-7D7934B7520B}" type="presParOf" srcId="{0A6E50EA-10E6-624A-A3A9-C9B0A281569F}" destId="{0291A3E3-4C5C-A345-AA57-6D131D0A28C3}" srcOrd="0" destOrd="0" presId="urn:microsoft.com/office/officeart/2008/layout/LinedList"/>
    <dgm:cxn modelId="{EE5C71B4-AE11-CD48-98B5-E0813A32722C}" type="presParOf" srcId="{0A6E50EA-10E6-624A-A3A9-C9B0A281569F}" destId="{E2834C12-A143-C640-9352-15B13B9258BD}" srcOrd="1" destOrd="0" presId="urn:microsoft.com/office/officeart/2008/layout/LinedList"/>
    <dgm:cxn modelId="{C731684A-00D5-AB4E-AA86-D4E662E78443}" type="presParOf" srcId="{F712608B-7F38-F043-846B-B76783C4608F}" destId="{974E38B9-7832-9B4B-BA73-C0F3FF49090C}" srcOrd="2" destOrd="0" presId="urn:microsoft.com/office/officeart/2008/layout/LinedList"/>
    <dgm:cxn modelId="{38A26C04-7557-2C42-975B-FA796973F436}" type="presParOf" srcId="{F712608B-7F38-F043-846B-B76783C4608F}" destId="{6E4682D8-9DE1-1841-8F6E-16753788C42C}" srcOrd="3" destOrd="0" presId="urn:microsoft.com/office/officeart/2008/layout/LinedList"/>
    <dgm:cxn modelId="{F41ECE86-692E-7846-A18B-F9C04DDEF5FA}" type="presParOf" srcId="{6E4682D8-9DE1-1841-8F6E-16753788C42C}" destId="{E6494551-37F7-9F48-A6C7-545A7FB256AC}" srcOrd="0" destOrd="0" presId="urn:microsoft.com/office/officeart/2008/layout/LinedList"/>
    <dgm:cxn modelId="{D45F96F8-CBAD-0E47-B31B-BEA6B8924EF8}" type="presParOf" srcId="{6E4682D8-9DE1-1841-8F6E-16753788C42C}" destId="{E63CC0A6-AE9E-7B4F-A335-6EFD17EDE8B1}" srcOrd="1" destOrd="0" presId="urn:microsoft.com/office/officeart/2008/layout/LinedList"/>
    <dgm:cxn modelId="{01F3CD7C-260A-CE40-9ED0-533D0235E4A5}" type="presParOf" srcId="{F712608B-7F38-F043-846B-B76783C4608F}" destId="{D645EEAE-4507-7E48-869B-82A87970DC4F}" srcOrd="4" destOrd="0" presId="urn:microsoft.com/office/officeart/2008/layout/LinedList"/>
    <dgm:cxn modelId="{4DBCE8A9-B4AB-244A-8F96-D3AE4244694E}" type="presParOf" srcId="{F712608B-7F38-F043-846B-B76783C4608F}" destId="{D4D798C1-292E-E245-B6FB-A6C7D6058EC0}" srcOrd="5" destOrd="0" presId="urn:microsoft.com/office/officeart/2008/layout/LinedList"/>
    <dgm:cxn modelId="{06B419A2-AB39-214B-9443-CE0034625C55}" type="presParOf" srcId="{D4D798C1-292E-E245-B6FB-A6C7D6058EC0}" destId="{52755576-0F14-424E-8CF3-8B16F01F82AF}" srcOrd="0" destOrd="0" presId="urn:microsoft.com/office/officeart/2008/layout/LinedList"/>
    <dgm:cxn modelId="{329F51B9-4EAD-D942-9967-0DE76A50CD8B}" type="presParOf" srcId="{D4D798C1-292E-E245-B6FB-A6C7D6058EC0}" destId="{CEC4002E-0025-AC45-906C-0F9FD289C6B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2B28336-50C4-0842-82A4-E9F935E4AA56}" type="doc">
      <dgm:prSet loTypeId="urn:microsoft.com/office/officeart/2008/layout/Lin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82AE34A-1158-2940-90CA-EC3E685F2377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Gender stereotyping in the training environment, lack of career awareness  and information, gender-friendliness of infrastructure and labour market organisation are key factors preventing women and girls from pursuing  careers and training opportunities  in stem. </a:t>
          </a:r>
          <a:endParaRPr lang="en-NA"/>
        </a:p>
      </dgm:t>
    </dgm:pt>
    <dgm:pt modelId="{1DE78E0A-1D6C-7149-90B8-2F56B96511D0}" type="parTrans" cxnId="{A2163B92-1234-7442-8D79-A1A1B3F535E1}">
      <dgm:prSet/>
      <dgm:spPr/>
      <dgm:t>
        <a:bodyPr/>
        <a:lstStyle/>
        <a:p>
          <a:endParaRPr lang="en-GB"/>
        </a:p>
      </dgm:t>
    </dgm:pt>
    <dgm:pt modelId="{EACA2CD6-E401-D448-8DE2-3D2F46C2B828}" type="sibTrans" cxnId="{A2163B92-1234-7442-8D79-A1A1B3F535E1}">
      <dgm:prSet/>
      <dgm:spPr/>
      <dgm:t>
        <a:bodyPr/>
        <a:lstStyle/>
        <a:p>
          <a:endParaRPr lang="en-GB"/>
        </a:p>
      </dgm:t>
    </dgm:pt>
    <dgm:pt modelId="{AE3D000E-D329-7740-9B36-75F38912BF5C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The role of the inclusion of women and girls in STEM-TVET in alleviating poverty, increasing social cohesion, increasing political stability  and enhancing use of human capacity is being recognised.</a:t>
          </a:r>
          <a:endParaRPr lang="en-NA"/>
        </a:p>
      </dgm:t>
    </dgm:pt>
    <dgm:pt modelId="{B522DA54-2147-7845-A879-1B607E9E780C}" type="parTrans" cxnId="{AD621B74-C9CB-184B-8B9D-C80D789B69A7}">
      <dgm:prSet/>
      <dgm:spPr/>
      <dgm:t>
        <a:bodyPr/>
        <a:lstStyle/>
        <a:p>
          <a:endParaRPr lang="en-GB"/>
        </a:p>
      </dgm:t>
    </dgm:pt>
    <dgm:pt modelId="{09BB5D74-4F17-7846-B8B3-DDA3F6828DEA}" type="sibTrans" cxnId="{AD621B74-C9CB-184B-8B9D-C80D789B69A7}">
      <dgm:prSet/>
      <dgm:spPr/>
      <dgm:t>
        <a:bodyPr/>
        <a:lstStyle/>
        <a:p>
          <a:endParaRPr lang="en-GB"/>
        </a:p>
      </dgm:t>
    </dgm:pt>
    <dgm:pt modelId="{DEBBE9D7-AEC5-B544-B175-CCA2CAA44FFA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To ensure appropriate intervention application, there is a need for reliable data for the monitoring of the state of gender and social inclusion in TVET in Africa through regular reporting by the TVET institutions. </a:t>
          </a:r>
          <a:endParaRPr lang="en-NA"/>
        </a:p>
      </dgm:t>
    </dgm:pt>
    <dgm:pt modelId="{EA6898CD-9518-EF4B-A179-8F3E1517C897}" type="parTrans" cxnId="{0BC13D8C-E704-644F-B144-CE33255E70B2}">
      <dgm:prSet/>
      <dgm:spPr/>
      <dgm:t>
        <a:bodyPr/>
        <a:lstStyle/>
        <a:p>
          <a:endParaRPr lang="en-GB"/>
        </a:p>
      </dgm:t>
    </dgm:pt>
    <dgm:pt modelId="{E0C22432-54EB-AE47-BA66-0A2983A93459}" type="sibTrans" cxnId="{0BC13D8C-E704-644F-B144-CE33255E70B2}">
      <dgm:prSet/>
      <dgm:spPr/>
      <dgm:t>
        <a:bodyPr/>
        <a:lstStyle/>
        <a:p>
          <a:endParaRPr lang="en-GB"/>
        </a:p>
      </dgm:t>
    </dgm:pt>
    <dgm:pt modelId="{4ADBF449-1802-9F48-B48C-DCAF3CE46B0A}" type="pres">
      <dgm:prSet presAssocID="{92B28336-50C4-0842-82A4-E9F935E4AA56}" presName="vert0" presStyleCnt="0">
        <dgm:presLayoutVars>
          <dgm:dir/>
          <dgm:animOne val="branch"/>
          <dgm:animLvl val="lvl"/>
        </dgm:presLayoutVars>
      </dgm:prSet>
      <dgm:spPr/>
    </dgm:pt>
    <dgm:pt modelId="{9CF663AE-8A56-034E-83B7-8301A1FDF324}" type="pres">
      <dgm:prSet presAssocID="{C82AE34A-1158-2940-90CA-EC3E685F2377}" presName="thickLine" presStyleLbl="alignNode1" presStyleIdx="0" presStyleCnt="3"/>
      <dgm:spPr/>
    </dgm:pt>
    <dgm:pt modelId="{68BB3AA5-707C-1C48-BD64-8DE7B14B5D15}" type="pres">
      <dgm:prSet presAssocID="{C82AE34A-1158-2940-90CA-EC3E685F2377}" presName="horz1" presStyleCnt="0"/>
      <dgm:spPr/>
    </dgm:pt>
    <dgm:pt modelId="{372FE744-D1AB-B246-83E9-E77565654EDD}" type="pres">
      <dgm:prSet presAssocID="{C82AE34A-1158-2940-90CA-EC3E685F2377}" presName="tx1" presStyleLbl="revTx" presStyleIdx="0" presStyleCnt="3"/>
      <dgm:spPr/>
    </dgm:pt>
    <dgm:pt modelId="{ECFE669B-DA6B-9241-A465-BBF2D231B36C}" type="pres">
      <dgm:prSet presAssocID="{C82AE34A-1158-2940-90CA-EC3E685F2377}" presName="vert1" presStyleCnt="0"/>
      <dgm:spPr/>
    </dgm:pt>
    <dgm:pt modelId="{07633911-DABA-F947-B086-78D42D1D3410}" type="pres">
      <dgm:prSet presAssocID="{AE3D000E-D329-7740-9B36-75F38912BF5C}" presName="thickLine" presStyleLbl="alignNode1" presStyleIdx="1" presStyleCnt="3"/>
      <dgm:spPr/>
    </dgm:pt>
    <dgm:pt modelId="{E5EED847-0493-7A4A-BF04-71E0B79B0696}" type="pres">
      <dgm:prSet presAssocID="{AE3D000E-D329-7740-9B36-75F38912BF5C}" presName="horz1" presStyleCnt="0"/>
      <dgm:spPr/>
    </dgm:pt>
    <dgm:pt modelId="{CDAA78DA-464A-AE49-AC80-41ED4006FF93}" type="pres">
      <dgm:prSet presAssocID="{AE3D000E-D329-7740-9B36-75F38912BF5C}" presName="tx1" presStyleLbl="revTx" presStyleIdx="1" presStyleCnt="3"/>
      <dgm:spPr/>
    </dgm:pt>
    <dgm:pt modelId="{26F73D90-5073-5F43-BE27-78F72E57DDC8}" type="pres">
      <dgm:prSet presAssocID="{AE3D000E-D329-7740-9B36-75F38912BF5C}" presName="vert1" presStyleCnt="0"/>
      <dgm:spPr/>
    </dgm:pt>
    <dgm:pt modelId="{753906C3-004C-9F49-B1CA-485074DC05E3}" type="pres">
      <dgm:prSet presAssocID="{DEBBE9D7-AEC5-B544-B175-CCA2CAA44FFA}" presName="thickLine" presStyleLbl="alignNode1" presStyleIdx="2" presStyleCnt="3"/>
      <dgm:spPr/>
    </dgm:pt>
    <dgm:pt modelId="{8392B915-A03A-6348-B951-468A5C5A6434}" type="pres">
      <dgm:prSet presAssocID="{DEBBE9D7-AEC5-B544-B175-CCA2CAA44FFA}" presName="horz1" presStyleCnt="0"/>
      <dgm:spPr/>
    </dgm:pt>
    <dgm:pt modelId="{F6B86F3B-DA8D-1246-B2F3-A98FB34E9654}" type="pres">
      <dgm:prSet presAssocID="{DEBBE9D7-AEC5-B544-B175-CCA2CAA44FFA}" presName="tx1" presStyleLbl="revTx" presStyleIdx="2" presStyleCnt="3"/>
      <dgm:spPr/>
    </dgm:pt>
    <dgm:pt modelId="{6D90200A-1A55-6847-911B-7413CAF05623}" type="pres">
      <dgm:prSet presAssocID="{DEBBE9D7-AEC5-B544-B175-CCA2CAA44FFA}" presName="vert1" presStyleCnt="0"/>
      <dgm:spPr/>
    </dgm:pt>
  </dgm:ptLst>
  <dgm:cxnLst>
    <dgm:cxn modelId="{040C7E10-6E8C-3844-8EA3-289959744EC7}" type="presOf" srcId="{DEBBE9D7-AEC5-B544-B175-CCA2CAA44FFA}" destId="{F6B86F3B-DA8D-1246-B2F3-A98FB34E9654}" srcOrd="0" destOrd="0" presId="urn:microsoft.com/office/officeart/2008/layout/LinedList"/>
    <dgm:cxn modelId="{A83C6628-184A-E84C-A58E-C40B7D3A63FC}" type="presOf" srcId="{C82AE34A-1158-2940-90CA-EC3E685F2377}" destId="{372FE744-D1AB-B246-83E9-E77565654EDD}" srcOrd="0" destOrd="0" presId="urn:microsoft.com/office/officeart/2008/layout/LinedList"/>
    <dgm:cxn modelId="{AD621B74-C9CB-184B-8B9D-C80D789B69A7}" srcId="{92B28336-50C4-0842-82A4-E9F935E4AA56}" destId="{AE3D000E-D329-7740-9B36-75F38912BF5C}" srcOrd="1" destOrd="0" parTransId="{B522DA54-2147-7845-A879-1B607E9E780C}" sibTransId="{09BB5D74-4F17-7846-B8B3-DDA3F6828DEA}"/>
    <dgm:cxn modelId="{0BC13D8C-E704-644F-B144-CE33255E70B2}" srcId="{92B28336-50C4-0842-82A4-E9F935E4AA56}" destId="{DEBBE9D7-AEC5-B544-B175-CCA2CAA44FFA}" srcOrd="2" destOrd="0" parTransId="{EA6898CD-9518-EF4B-A179-8F3E1517C897}" sibTransId="{E0C22432-54EB-AE47-BA66-0A2983A93459}"/>
    <dgm:cxn modelId="{A2163B92-1234-7442-8D79-A1A1B3F535E1}" srcId="{92B28336-50C4-0842-82A4-E9F935E4AA56}" destId="{C82AE34A-1158-2940-90CA-EC3E685F2377}" srcOrd="0" destOrd="0" parTransId="{1DE78E0A-1D6C-7149-90B8-2F56B96511D0}" sibTransId="{EACA2CD6-E401-D448-8DE2-3D2F46C2B828}"/>
    <dgm:cxn modelId="{306D21BE-0BF0-9A46-8A4A-52B432D5E26E}" type="presOf" srcId="{AE3D000E-D329-7740-9B36-75F38912BF5C}" destId="{CDAA78DA-464A-AE49-AC80-41ED4006FF93}" srcOrd="0" destOrd="0" presId="urn:microsoft.com/office/officeart/2008/layout/LinedList"/>
    <dgm:cxn modelId="{2551C3F2-55F6-DB4D-A7D9-9A2D2F9B7AFE}" type="presOf" srcId="{92B28336-50C4-0842-82A4-E9F935E4AA56}" destId="{4ADBF449-1802-9F48-B48C-DCAF3CE46B0A}" srcOrd="0" destOrd="0" presId="urn:microsoft.com/office/officeart/2008/layout/LinedList"/>
    <dgm:cxn modelId="{198B8925-F4D7-F94C-9EC4-900154EB662E}" type="presParOf" srcId="{4ADBF449-1802-9F48-B48C-DCAF3CE46B0A}" destId="{9CF663AE-8A56-034E-83B7-8301A1FDF324}" srcOrd="0" destOrd="0" presId="urn:microsoft.com/office/officeart/2008/layout/LinedList"/>
    <dgm:cxn modelId="{AC3D61CB-59B2-E64D-B652-8DF628DBB2B0}" type="presParOf" srcId="{4ADBF449-1802-9F48-B48C-DCAF3CE46B0A}" destId="{68BB3AA5-707C-1C48-BD64-8DE7B14B5D15}" srcOrd="1" destOrd="0" presId="urn:microsoft.com/office/officeart/2008/layout/LinedList"/>
    <dgm:cxn modelId="{F7553B79-5EF5-A44E-B2A7-013B9D4872AF}" type="presParOf" srcId="{68BB3AA5-707C-1C48-BD64-8DE7B14B5D15}" destId="{372FE744-D1AB-B246-83E9-E77565654EDD}" srcOrd="0" destOrd="0" presId="urn:microsoft.com/office/officeart/2008/layout/LinedList"/>
    <dgm:cxn modelId="{F89E6127-3BDF-C341-B708-E89E21EA4D26}" type="presParOf" srcId="{68BB3AA5-707C-1C48-BD64-8DE7B14B5D15}" destId="{ECFE669B-DA6B-9241-A465-BBF2D231B36C}" srcOrd="1" destOrd="0" presId="urn:microsoft.com/office/officeart/2008/layout/LinedList"/>
    <dgm:cxn modelId="{D56A90B4-A73E-424D-AD87-67F547E8DE3B}" type="presParOf" srcId="{4ADBF449-1802-9F48-B48C-DCAF3CE46B0A}" destId="{07633911-DABA-F947-B086-78D42D1D3410}" srcOrd="2" destOrd="0" presId="urn:microsoft.com/office/officeart/2008/layout/LinedList"/>
    <dgm:cxn modelId="{4658BEE8-5BE3-6D4D-B0A8-5DC2F80F9CB3}" type="presParOf" srcId="{4ADBF449-1802-9F48-B48C-DCAF3CE46B0A}" destId="{E5EED847-0493-7A4A-BF04-71E0B79B0696}" srcOrd="3" destOrd="0" presId="urn:microsoft.com/office/officeart/2008/layout/LinedList"/>
    <dgm:cxn modelId="{7BBD61A3-CE04-8242-858B-B3D9C1F3687D}" type="presParOf" srcId="{E5EED847-0493-7A4A-BF04-71E0B79B0696}" destId="{CDAA78DA-464A-AE49-AC80-41ED4006FF93}" srcOrd="0" destOrd="0" presId="urn:microsoft.com/office/officeart/2008/layout/LinedList"/>
    <dgm:cxn modelId="{ED2AD4AA-D919-F745-960F-98AA4B9D758C}" type="presParOf" srcId="{E5EED847-0493-7A4A-BF04-71E0B79B0696}" destId="{26F73D90-5073-5F43-BE27-78F72E57DDC8}" srcOrd="1" destOrd="0" presId="urn:microsoft.com/office/officeart/2008/layout/LinedList"/>
    <dgm:cxn modelId="{C40DB97B-170F-F84D-9558-6C9F635CEC35}" type="presParOf" srcId="{4ADBF449-1802-9F48-B48C-DCAF3CE46B0A}" destId="{753906C3-004C-9F49-B1CA-485074DC05E3}" srcOrd="4" destOrd="0" presId="urn:microsoft.com/office/officeart/2008/layout/LinedList"/>
    <dgm:cxn modelId="{B9FA9204-CCBF-2C4B-B90B-A11D8BAED318}" type="presParOf" srcId="{4ADBF449-1802-9F48-B48C-DCAF3CE46B0A}" destId="{8392B915-A03A-6348-B951-468A5C5A6434}" srcOrd="5" destOrd="0" presId="urn:microsoft.com/office/officeart/2008/layout/LinedList"/>
    <dgm:cxn modelId="{8A2184F6-F36C-0B4B-A037-184EC13CF0D7}" type="presParOf" srcId="{8392B915-A03A-6348-B951-468A5C5A6434}" destId="{F6B86F3B-DA8D-1246-B2F3-A98FB34E9654}" srcOrd="0" destOrd="0" presId="urn:microsoft.com/office/officeart/2008/layout/LinedList"/>
    <dgm:cxn modelId="{607E6C4F-023A-CD4E-BAB9-00B90F2B73F3}" type="presParOf" srcId="{8392B915-A03A-6348-B951-468A5C5A6434}" destId="{6D90200A-1A55-6847-911B-7413CAF0562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1B47088-543C-B844-A299-59F869190B04}" type="doc">
      <dgm:prSet loTypeId="urn:microsoft.com/office/officeart/2008/layout/Lin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53F60F5-38EA-D741-B05A-0241260A3C58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 dirty="0"/>
            <a:t>To ensure gender and social inclusion in TVET in Africa, all TVETs should establish more WITED Chapters and African countries should put WITED National Chapters in place. </a:t>
          </a:r>
          <a:endParaRPr lang="en-NA" dirty="0"/>
        </a:p>
      </dgm:t>
    </dgm:pt>
    <dgm:pt modelId="{94C85E18-42C8-734D-A5D2-FD24ED9D4B3D}" type="parTrans" cxnId="{5B085D9F-31B2-184A-89B9-DC748F1C0536}">
      <dgm:prSet/>
      <dgm:spPr/>
      <dgm:t>
        <a:bodyPr/>
        <a:lstStyle/>
        <a:p>
          <a:endParaRPr lang="en-GB"/>
        </a:p>
      </dgm:t>
    </dgm:pt>
    <dgm:pt modelId="{340F5258-8AA5-D94C-8844-27B867C5ECD8}" type="sibTrans" cxnId="{5B085D9F-31B2-184A-89B9-DC748F1C0536}">
      <dgm:prSet/>
      <dgm:spPr/>
      <dgm:t>
        <a:bodyPr/>
        <a:lstStyle/>
        <a:p>
          <a:endParaRPr lang="en-GB"/>
        </a:p>
      </dgm:t>
    </dgm:pt>
    <dgm:pt modelId="{528EFABD-A453-8F4D-AD95-DA2CF9778C94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US"/>
            <a:t>There is a need to create gender-sensitive environments and advocacy for the inclusion of women in TVET. </a:t>
          </a:r>
          <a:endParaRPr lang="en-NA"/>
        </a:p>
      </dgm:t>
    </dgm:pt>
    <dgm:pt modelId="{5194CC0D-BD46-7148-85C1-9B17D2D2B8B5}" type="parTrans" cxnId="{D9B8DAE7-4625-4C41-AA9B-8399791E9D2D}">
      <dgm:prSet/>
      <dgm:spPr/>
      <dgm:t>
        <a:bodyPr/>
        <a:lstStyle/>
        <a:p>
          <a:endParaRPr lang="en-GB"/>
        </a:p>
      </dgm:t>
    </dgm:pt>
    <dgm:pt modelId="{8F1B9ADA-0788-C34B-9D72-0D6A2B3547CB}" type="sibTrans" cxnId="{D9B8DAE7-4625-4C41-AA9B-8399791E9D2D}">
      <dgm:prSet/>
      <dgm:spPr/>
      <dgm:t>
        <a:bodyPr/>
        <a:lstStyle/>
        <a:p>
          <a:endParaRPr lang="en-GB"/>
        </a:p>
      </dgm:t>
    </dgm:pt>
    <dgm:pt modelId="{285595A3-5C64-2B46-B7B2-2E31311C46B5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US"/>
            <a:t>There is a need to develop AgriTVET and in particular, promote institutional gender competence.</a:t>
          </a:r>
          <a:endParaRPr lang="en-NA"/>
        </a:p>
      </dgm:t>
    </dgm:pt>
    <dgm:pt modelId="{54C19411-6009-824A-AF57-3030FA1977D7}" type="parTrans" cxnId="{8F5829A7-601A-B147-B488-6722F8616ABC}">
      <dgm:prSet/>
      <dgm:spPr/>
      <dgm:t>
        <a:bodyPr/>
        <a:lstStyle/>
        <a:p>
          <a:endParaRPr lang="en-GB"/>
        </a:p>
      </dgm:t>
    </dgm:pt>
    <dgm:pt modelId="{C2EC55D9-8768-1044-96E8-A06FBF49E37F}" type="sibTrans" cxnId="{8F5829A7-601A-B147-B488-6722F8616ABC}">
      <dgm:prSet/>
      <dgm:spPr/>
      <dgm:t>
        <a:bodyPr/>
        <a:lstStyle/>
        <a:p>
          <a:endParaRPr lang="en-GB"/>
        </a:p>
      </dgm:t>
    </dgm:pt>
    <dgm:pt modelId="{32DFDBDC-3C6E-8D4B-81ED-4478D53B45A4}" type="pres">
      <dgm:prSet presAssocID="{C1B47088-543C-B844-A299-59F869190B04}" presName="vert0" presStyleCnt="0">
        <dgm:presLayoutVars>
          <dgm:dir/>
          <dgm:animOne val="branch"/>
          <dgm:animLvl val="lvl"/>
        </dgm:presLayoutVars>
      </dgm:prSet>
      <dgm:spPr/>
    </dgm:pt>
    <dgm:pt modelId="{98A67A01-9881-5842-BA66-1B8D6136AC9C}" type="pres">
      <dgm:prSet presAssocID="{253F60F5-38EA-D741-B05A-0241260A3C58}" presName="thickLine" presStyleLbl="alignNode1" presStyleIdx="0" presStyleCnt="3"/>
      <dgm:spPr/>
    </dgm:pt>
    <dgm:pt modelId="{268EF625-7726-204F-A802-971399A4FBE2}" type="pres">
      <dgm:prSet presAssocID="{253F60F5-38EA-D741-B05A-0241260A3C58}" presName="horz1" presStyleCnt="0"/>
      <dgm:spPr/>
    </dgm:pt>
    <dgm:pt modelId="{2FEF3C35-B576-C04E-BD7B-D8A7E7C628C4}" type="pres">
      <dgm:prSet presAssocID="{253F60F5-38EA-D741-B05A-0241260A3C58}" presName="tx1" presStyleLbl="revTx" presStyleIdx="0" presStyleCnt="3"/>
      <dgm:spPr/>
    </dgm:pt>
    <dgm:pt modelId="{D51E6336-B09A-7D40-859A-1A06B6F56EE6}" type="pres">
      <dgm:prSet presAssocID="{253F60F5-38EA-D741-B05A-0241260A3C58}" presName="vert1" presStyleCnt="0"/>
      <dgm:spPr/>
    </dgm:pt>
    <dgm:pt modelId="{26A609C5-0779-A348-ABE8-ADE2F2CA10C9}" type="pres">
      <dgm:prSet presAssocID="{528EFABD-A453-8F4D-AD95-DA2CF9778C94}" presName="thickLine" presStyleLbl="alignNode1" presStyleIdx="1" presStyleCnt="3"/>
      <dgm:spPr/>
    </dgm:pt>
    <dgm:pt modelId="{F9AB4EF8-25A0-C94B-A8B9-4A56DC93258C}" type="pres">
      <dgm:prSet presAssocID="{528EFABD-A453-8F4D-AD95-DA2CF9778C94}" presName="horz1" presStyleCnt="0"/>
      <dgm:spPr/>
    </dgm:pt>
    <dgm:pt modelId="{5BD94134-F842-B442-B298-B15B648B166E}" type="pres">
      <dgm:prSet presAssocID="{528EFABD-A453-8F4D-AD95-DA2CF9778C94}" presName="tx1" presStyleLbl="revTx" presStyleIdx="1" presStyleCnt="3"/>
      <dgm:spPr/>
    </dgm:pt>
    <dgm:pt modelId="{E1456456-D35C-7C4D-9F33-AE035A69B439}" type="pres">
      <dgm:prSet presAssocID="{528EFABD-A453-8F4D-AD95-DA2CF9778C94}" presName="vert1" presStyleCnt="0"/>
      <dgm:spPr/>
    </dgm:pt>
    <dgm:pt modelId="{22206337-3113-5648-9DAE-64456C8BF5BA}" type="pres">
      <dgm:prSet presAssocID="{285595A3-5C64-2B46-B7B2-2E31311C46B5}" presName="thickLine" presStyleLbl="alignNode1" presStyleIdx="2" presStyleCnt="3"/>
      <dgm:spPr/>
    </dgm:pt>
    <dgm:pt modelId="{34193BCA-EAB5-F340-80CC-137AB9009588}" type="pres">
      <dgm:prSet presAssocID="{285595A3-5C64-2B46-B7B2-2E31311C46B5}" presName="horz1" presStyleCnt="0"/>
      <dgm:spPr/>
    </dgm:pt>
    <dgm:pt modelId="{778D04C7-277B-0848-94C8-19C4BF7BA984}" type="pres">
      <dgm:prSet presAssocID="{285595A3-5C64-2B46-B7B2-2E31311C46B5}" presName="tx1" presStyleLbl="revTx" presStyleIdx="2" presStyleCnt="3"/>
      <dgm:spPr/>
    </dgm:pt>
    <dgm:pt modelId="{94FADC6C-0060-1944-B313-7973B64FBA41}" type="pres">
      <dgm:prSet presAssocID="{285595A3-5C64-2B46-B7B2-2E31311C46B5}" presName="vert1" presStyleCnt="0"/>
      <dgm:spPr/>
    </dgm:pt>
  </dgm:ptLst>
  <dgm:cxnLst>
    <dgm:cxn modelId="{A430C22F-C97F-0147-8B4C-529BF479E1C7}" type="presOf" srcId="{528EFABD-A453-8F4D-AD95-DA2CF9778C94}" destId="{5BD94134-F842-B442-B298-B15B648B166E}" srcOrd="0" destOrd="0" presId="urn:microsoft.com/office/officeart/2008/layout/LinedList"/>
    <dgm:cxn modelId="{32E10151-00E5-2F48-843E-2802FACF76CE}" type="presOf" srcId="{285595A3-5C64-2B46-B7B2-2E31311C46B5}" destId="{778D04C7-277B-0848-94C8-19C4BF7BA984}" srcOrd="0" destOrd="0" presId="urn:microsoft.com/office/officeart/2008/layout/LinedList"/>
    <dgm:cxn modelId="{5B085D9F-31B2-184A-89B9-DC748F1C0536}" srcId="{C1B47088-543C-B844-A299-59F869190B04}" destId="{253F60F5-38EA-D741-B05A-0241260A3C58}" srcOrd="0" destOrd="0" parTransId="{94C85E18-42C8-734D-A5D2-FD24ED9D4B3D}" sibTransId="{340F5258-8AA5-D94C-8844-27B867C5ECD8}"/>
    <dgm:cxn modelId="{8F5829A7-601A-B147-B488-6722F8616ABC}" srcId="{C1B47088-543C-B844-A299-59F869190B04}" destId="{285595A3-5C64-2B46-B7B2-2E31311C46B5}" srcOrd="2" destOrd="0" parTransId="{54C19411-6009-824A-AF57-3030FA1977D7}" sibTransId="{C2EC55D9-8768-1044-96E8-A06FBF49E37F}"/>
    <dgm:cxn modelId="{572F98D0-34CD-2246-AE56-C70419927407}" type="presOf" srcId="{253F60F5-38EA-D741-B05A-0241260A3C58}" destId="{2FEF3C35-B576-C04E-BD7B-D8A7E7C628C4}" srcOrd="0" destOrd="0" presId="urn:microsoft.com/office/officeart/2008/layout/LinedList"/>
    <dgm:cxn modelId="{D9B8DAE7-4625-4C41-AA9B-8399791E9D2D}" srcId="{C1B47088-543C-B844-A299-59F869190B04}" destId="{528EFABD-A453-8F4D-AD95-DA2CF9778C94}" srcOrd="1" destOrd="0" parTransId="{5194CC0D-BD46-7148-85C1-9B17D2D2B8B5}" sibTransId="{8F1B9ADA-0788-C34B-9D72-0D6A2B3547CB}"/>
    <dgm:cxn modelId="{E44D06F0-C6D4-1643-9A84-EFDAD7010F41}" type="presOf" srcId="{C1B47088-543C-B844-A299-59F869190B04}" destId="{32DFDBDC-3C6E-8D4B-81ED-4478D53B45A4}" srcOrd="0" destOrd="0" presId="urn:microsoft.com/office/officeart/2008/layout/LinedList"/>
    <dgm:cxn modelId="{F5C9D0C8-6EEB-8A49-A105-043F655FF819}" type="presParOf" srcId="{32DFDBDC-3C6E-8D4B-81ED-4478D53B45A4}" destId="{98A67A01-9881-5842-BA66-1B8D6136AC9C}" srcOrd="0" destOrd="0" presId="urn:microsoft.com/office/officeart/2008/layout/LinedList"/>
    <dgm:cxn modelId="{096B310A-27CB-F948-8220-24E29B0122B6}" type="presParOf" srcId="{32DFDBDC-3C6E-8D4B-81ED-4478D53B45A4}" destId="{268EF625-7726-204F-A802-971399A4FBE2}" srcOrd="1" destOrd="0" presId="urn:microsoft.com/office/officeart/2008/layout/LinedList"/>
    <dgm:cxn modelId="{A81EF4D5-7317-484D-8BAE-1A13260CAA20}" type="presParOf" srcId="{268EF625-7726-204F-A802-971399A4FBE2}" destId="{2FEF3C35-B576-C04E-BD7B-D8A7E7C628C4}" srcOrd="0" destOrd="0" presId="urn:microsoft.com/office/officeart/2008/layout/LinedList"/>
    <dgm:cxn modelId="{62AB30C9-E9DE-E145-8DAE-C194AEB72289}" type="presParOf" srcId="{268EF625-7726-204F-A802-971399A4FBE2}" destId="{D51E6336-B09A-7D40-859A-1A06B6F56EE6}" srcOrd="1" destOrd="0" presId="urn:microsoft.com/office/officeart/2008/layout/LinedList"/>
    <dgm:cxn modelId="{9ED335BC-0D8F-7D44-A394-654BDC9084A2}" type="presParOf" srcId="{32DFDBDC-3C6E-8D4B-81ED-4478D53B45A4}" destId="{26A609C5-0779-A348-ABE8-ADE2F2CA10C9}" srcOrd="2" destOrd="0" presId="urn:microsoft.com/office/officeart/2008/layout/LinedList"/>
    <dgm:cxn modelId="{224BC21E-CC9D-1540-AEC9-9E04B535D7F6}" type="presParOf" srcId="{32DFDBDC-3C6E-8D4B-81ED-4478D53B45A4}" destId="{F9AB4EF8-25A0-C94B-A8B9-4A56DC93258C}" srcOrd="3" destOrd="0" presId="urn:microsoft.com/office/officeart/2008/layout/LinedList"/>
    <dgm:cxn modelId="{F794D85E-89E7-5645-A4A1-6CB5FB432ACE}" type="presParOf" srcId="{F9AB4EF8-25A0-C94B-A8B9-4A56DC93258C}" destId="{5BD94134-F842-B442-B298-B15B648B166E}" srcOrd="0" destOrd="0" presId="urn:microsoft.com/office/officeart/2008/layout/LinedList"/>
    <dgm:cxn modelId="{E7FA80A3-3C90-314D-B608-F15CD36B0E10}" type="presParOf" srcId="{F9AB4EF8-25A0-C94B-A8B9-4A56DC93258C}" destId="{E1456456-D35C-7C4D-9F33-AE035A69B439}" srcOrd="1" destOrd="0" presId="urn:microsoft.com/office/officeart/2008/layout/LinedList"/>
    <dgm:cxn modelId="{6619F16E-40AB-0845-9F1C-5EC1AACBB035}" type="presParOf" srcId="{32DFDBDC-3C6E-8D4B-81ED-4478D53B45A4}" destId="{22206337-3113-5648-9DAE-64456C8BF5BA}" srcOrd="4" destOrd="0" presId="urn:microsoft.com/office/officeart/2008/layout/LinedList"/>
    <dgm:cxn modelId="{E5195D58-4FDA-4242-AFC6-009CBA15248F}" type="presParOf" srcId="{32DFDBDC-3C6E-8D4B-81ED-4478D53B45A4}" destId="{34193BCA-EAB5-F340-80CC-137AB9009588}" srcOrd="5" destOrd="0" presId="urn:microsoft.com/office/officeart/2008/layout/LinedList"/>
    <dgm:cxn modelId="{59A2D3BA-48FF-6C46-B660-BC9C23754736}" type="presParOf" srcId="{34193BCA-EAB5-F340-80CC-137AB9009588}" destId="{778D04C7-277B-0848-94C8-19C4BF7BA984}" srcOrd="0" destOrd="0" presId="urn:microsoft.com/office/officeart/2008/layout/LinedList"/>
    <dgm:cxn modelId="{C2E68F84-36DF-3745-9111-AA6E4479503B}" type="presParOf" srcId="{34193BCA-EAB5-F340-80CC-137AB9009588}" destId="{94FADC6C-0060-1944-B313-7973B64FBA4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186F909-E069-C340-85CF-CEBB8BB89E4B}" type="doc">
      <dgm:prSet loTypeId="urn:microsoft.com/office/officeart/2008/layout/Lin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69B16E2-B3D7-9C4B-8FEF-E376D9751A9B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The misconception of men-dominance is a challenge facing TVET in Tanzania. </a:t>
          </a:r>
          <a:endParaRPr lang="en-NA"/>
        </a:p>
      </dgm:t>
    </dgm:pt>
    <dgm:pt modelId="{A8D076E0-3087-0447-80C6-6142E9279F49}" type="parTrans" cxnId="{E87E145E-6521-514B-94FB-746C07E7DE4A}">
      <dgm:prSet/>
      <dgm:spPr/>
      <dgm:t>
        <a:bodyPr/>
        <a:lstStyle/>
        <a:p>
          <a:endParaRPr lang="en-GB"/>
        </a:p>
      </dgm:t>
    </dgm:pt>
    <dgm:pt modelId="{C6F5B0B1-CDCA-4848-A1DD-3EBB05D5C32F}" type="sibTrans" cxnId="{E87E145E-6521-514B-94FB-746C07E7DE4A}">
      <dgm:prSet/>
      <dgm:spPr/>
      <dgm:t>
        <a:bodyPr/>
        <a:lstStyle/>
        <a:p>
          <a:endParaRPr lang="en-GB"/>
        </a:p>
      </dgm:t>
    </dgm:pt>
    <dgm:pt modelId="{1EBB01D1-4EF9-F743-AC3B-458DB879708D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Following efforts by TET institutions to include women in their programmes, an increase in enrolments by both males and females was recorded. </a:t>
          </a:r>
          <a:endParaRPr lang="en-NA"/>
        </a:p>
      </dgm:t>
    </dgm:pt>
    <dgm:pt modelId="{3E9CEB69-3836-484A-8B7B-1568A6425C70}" type="parTrans" cxnId="{BA599A94-8D85-8C45-B586-E518B023E711}">
      <dgm:prSet/>
      <dgm:spPr/>
      <dgm:t>
        <a:bodyPr/>
        <a:lstStyle/>
        <a:p>
          <a:endParaRPr lang="en-GB"/>
        </a:p>
      </dgm:t>
    </dgm:pt>
    <dgm:pt modelId="{700021BA-58D8-264B-A3C3-09C5B2F58C4B}" type="sibTrans" cxnId="{BA599A94-8D85-8C45-B586-E518B023E711}">
      <dgm:prSet/>
      <dgm:spPr/>
      <dgm:t>
        <a:bodyPr/>
        <a:lstStyle/>
        <a:p>
          <a:endParaRPr lang="en-GB"/>
        </a:p>
      </dgm:t>
    </dgm:pt>
    <dgm:pt modelId="{13EB1732-1C83-FD4F-96AE-5EF718B7EDF9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 dirty="0"/>
            <a:t>To Increase women enrolment in TVET in technical institutions the following nine strategies were employed and proved to be effective.</a:t>
          </a:r>
          <a:endParaRPr lang="en-NA" dirty="0"/>
        </a:p>
      </dgm:t>
    </dgm:pt>
    <dgm:pt modelId="{7DFC3A7D-29D5-644D-9685-C5758D08D5C5}" type="parTrans" cxnId="{F0F757D4-1EC1-D340-96C1-D72D5ED58052}">
      <dgm:prSet/>
      <dgm:spPr/>
      <dgm:t>
        <a:bodyPr/>
        <a:lstStyle/>
        <a:p>
          <a:endParaRPr lang="en-GB"/>
        </a:p>
      </dgm:t>
    </dgm:pt>
    <dgm:pt modelId="{14756CFB-0688-9146-95BB-1DC49922A56F}" type="sibTrans" cxnId="{F0F757D4-1EC1-D340-96C1-D72D5ED58052}">
      <dgm:prSet/>
      <dgm:spPr/>
      <dgm:t>
        <a:bodyPr/>
        <a:lstStyle/>
        <a:p>
          <a:endParaRPr lang="en-GB"/>
        </a:p>
      </dgm:t>
    </dgm:pt>
    <dgm:pt modelId="{4BB9FEA6-0E9E-C84B-83DB-B5A34F1E9FA8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US"/>
            <a:t>Technical institutions and other stakeholders should continue using the nine effective strategies. </a:t>
          </a:r>
          <a:endParaRPr lang="en-NA"/>
        </a:p>
      </dgm:t>
    </dgm:pt>
    <dgm:pt modelId="{8B4C0CF0-A736-7A4F-8970-235D131AA543}" type="parTrans" cxnId="{104D1FE5-3F09-4F4D-B78B-5DEE58AA5F52}">
      <dgm:prSet/>
      <dgm:spPr/>
      <dgm:t>
        <a:bodyPr/>
        <a:lstStyle/>
        <a:p>
          <a:endParaRPr lang="en-GB"/>
        </a:p>
      </dgm:t>
    </dgm:pt>
    <dgm:pt modelId="{3EB040E9-68FB-7745-B2B6-006D235FDAC2}" type="sibTrans" cxnId="{104D1FE5-3F09-4F4D-B78B-5DEE58AA5F52}">
      <dgm:prSet/>
      <dgm:spPr/>
      <dgm:t>
        <a:bodyPr/>
        <a:lstStyle/>
        <a:p>
          <a:endParaRPr lang="en-GB"/>
        </a:p>
      </dgm:t>
    </dgm:pt>
    <dgm:pt modelId="{27A5B1E2-5E19-554F-AD2B-CE244DE7564D}" type="pres">
      <dgm:prSet presAssocID="{E186F909-E069-C340-85CF-CEBB8BB89E4B}" presName="vert0" presStyleCnt="0">
        <dgm:presLayoutVars>
          <dgm:dir/>
          <dgm:animOne val="branch"/>
          <dgm:animLvl val="lvl"/>
        </dgm:presLayoutVars>
      </dgm:prSet>
      <dgm:spPr/>
    </dgm:pt>
    <dgm:pt modelId="{9B83ACA0-8194-C149-B8E6-18F43E7504BF}" type="pres">
      <dgm:prSet presAssocID="{669B16E2-B3D7-9C4B-8FEF-E376D9751A9B}" presName="thickLine" presStyleLbl="alignNode1" presStyleIdx="0" presStyleCnt="4"/>
      <dgm:spPr/>
    </dgm:pt>
    <dgm:pt modelId="{C0844C9F-5004-7F4A-A1CE-C4AD4DCF8330}" type="pres">
      <dgm:prSet presAssocID="{669B16E2-B3D7-9C4B-8FEF-E376D9751A9B}" presName="horz1" presStyleCnt="0"/>
      <dgm:spPr/>
    </dgm:pt>
    <dgm:pt modelId="{DA3AF637-A4C5-8B47-A7F2-7223524201A2}" type="pres">
      <dgm:prSet presAssocID="{669B16E2-B3D7-9C4B-8FEF-E376D9751A9B}" presName="tx1" presStyleLbl="revTx" presStyleIdx="0" presStyleCnt="4"/>
      <dgm:spPr/>
    </dgm:pt>
    <dgm:pt modelId="{5AB85E0A-583E-8F4E-8DD3-EB307654BA2C}" type="pres">
      <dgm:prSet presAssocID="{669B16E2-B3D7-9C4B-8FEF-E376D9751A9B}" presName="vert1" presStyleCnt="0"/>
      <dgm:spPr/>
    </dgm:pt>
    <dgm:pt modelId="{66794A86-E366-3D48-A6E4-998D835B6282}" type="pres">
      <dgm:prSet presAssocID="{1EBB01D1-4EF9-F743-AC3B-458DB879708D}" presName="thickLine" presStyleLbl="alignNode1" presStyleIdx="1" presStyleCnt="4"/>
      <dgm:spPr/>
    </dgm:pt>
    <dgm:pt modelId="{BEB6AF02-5C5F-9B46-B37F-70B05424817E}" type="pres">
      <dgm:prSet presAssocID="{1EBB01D1-4EF9-F743-AC3B-458DB879708D}" presName="horz1" presStyleCnt="0"/>
      <dgm:spPr/>
    </dgm:pt>
    <dgm:pt modelId="{2253C620-D2CC-6C48-80A1-0688AFB304D0}" type="pres">
      <dgm:prSet presAssocID="{1EBB01D1-4EF9-F743-AC3B-458DB879708D}" presName="tx1" presStyleLbl="revTx" presStyleIdx="1" presStyleCnt="4"/>
      <dgm:spPr/>
    </dgm:pt>
    <dgm:pt modelId="{748BCC09-61FC-E541-87EE-9ED403F7FE9A}" type="pres">
      <dgm:prSet presAssocID="{1EBB01D1-4EF9-F743-AC3B-458DB879708D}" presName="vert1" presStyleCnt="0"/>
      <dgm:spPr/>
    </dgm:pt>
    <dgm:pt modelId="{5A638649-2350-F14A-AD11-A182A057D2E5}" type="pres">
      <dgm:prSet presAssocID="{13EB1732-1C83-FD4F-96AE-5EF718B7EDF9}" presName="thickLine" presStyleLbl="alignNode1" presStyleIdx="2" presStyleCnt="4"/>
      <dgm:spPr/>
    </dgm:pt>
    <dgm:pt modelId="{9AEAEE97-F084-434E-8351-9674D1848521}" type="pres">
      <dgm:prSet presAssocID="{13EB1732-1C83-FD4F-96AE-5EF718B7EDF9}" presName="horz1" presStyleCnt="0"/>
      <dgm:spPr/>
    </dgm:pt>
    <dgm:pt modelId="{6E206089-ACB2-0F4F-8588-C1CA80236C64}" type="pres">
      <dgm:prSet presAssocID="{13EB1732-1C83-FD4F-96AE-5EF718B7EDF9}" presName="tx1" presStyleLbl="revTx" presStyleIdx="2" presStyleCnt="4" custScaleY="120958"/>
      <dgm:spPr/>
    </dgm:pt>
    <dgm:pt modelId="{0A82741B-AF87-9245-A895-5266FAAD8AE2}" type="pres">
      <dgm:prSet presAssocID="{13EB1732-1C83-FD4F-96AE-5EF718B7EDF9}" presName="vert1" presStyleCnt="0"/>
      <dgm:spPr/>
    </dgm:pt>
    <dgm:pt modelId="{4FF35838-BE0B-5049-9263-4C13782EB717}" type="pres">
      <dgm:prSet presAssocID="{4BB9FEA6-0E9E-C84B-83DB-B5A34F1E9FA8}" presName="thickLine" presStyleLbl="alignNode1" presStyleIdx="3" presStyleCnt="4"/>
      <dgm:spPr/>
    </dgm:pt>
    <dgm:pt modelId="{7DD026FC-344A-954E-8DDF-16125E451D72}" type="pres">
      <dgm:prSet presAssocID="{4BB9FEA6-0E9E-C84B-83DB-B5A34F1E9FA8}" presName="horz1" presStyleCnt="0"/>
      <dgm:spPr/>
    </dgm:pt>
    <dgm:pt modelId="{502BB169-28D6-B042-88BC-361FE135CED7}" type="pres">
      <dgm:prSet presAssocID="{4BB9FEA6-0E9E-C84B-83DB-B5A34F1E9FA8}" presName="tx1" presStyleLbl="revTx" presStyleIdx="3" presStyleCnt="4"/>
      <dgm:spPr/>
    </dgm:pt>
    <dgm:pt modelId="{ECCCA269-AE78-B041-8901-1808BBCFE9B8}" type="pres">
      <dgm:prSet presAssocID="{4BB9FEA6-0E9E-C84B-83DB-B5A34F1E9FA8}" presName="vert1" presStyleCnt="0"/>
      <dgm:spPr/>
    </dgm:pt>
  </dgm:ptLst>
  <dgm:cxnLst>
    <dgm:cxn modelId="{B2F90805-1D8C-174A-8883-E85BB62B81A5}" type="presOf" srcId="{E186F909-E069-C340-85CF-CEBB8BB89E4B}" destId="{27A5B1E2-5E19-554F-AD2B-CE244DE7564D}" srcOrd="0" destOrd="0" presId="urn:microsoft.com/office/officeart/2008/layout/LinedList"/>
    <dgm:cxn modelId="{438E8E0D-D3DD-E744-B4D9-3DD057A3851E}" type="presOf" srcId="{4BB9FEA6-0E9E-C84B-83DB-B5A34F1E9FA8}" destId="{502BB169-28D6-B042-88BC-361FE135CED7}" srcOrd="0" destOrd="0" presId="urn:microsoft.com/office/officeart/2008/layout/LinedList"/>
    <dgm:cxn modelId="{E87E145E-6521-514B-94FB-746C07E7DE4A}" srcId="{E186F909-E069-C340-85CF-CEBB8BB89E4B}" destId="{669B16E2-B3D7-9C4B-8FEF-E376D9751A9B}" srcOrd="0" destOrd="0" parTransId="{A8D076E0-3087-0447-80C6-6142E9279F49}" sibTransId="{C6F5B0B1-CDCA-4848-A1DD-3EBB05D5C32F}"/>
    <dgm:cxn modelId="{9388426A-DDC3-F646-B1D7-F90CF7FFFC12}" type="presOf" srcId="{1EBB01D1-4EF9-F743-AC3B-458DB879708D}" destId="{2253C620-D2CC-6C48-80A1-0688AFB304D0}" srcOrd="0" destOrd="0" presId="urn:microsoft.com/office/officeart/2008/layout/LinedList"/>
    <dgm:cxn modelId="{A1036080-3668-E149-BE93-1F1EDF029650}" type="presOf" srcId="{13EB1732-1C83-FD4F-96AE-5EF718B7EDF9}" destId="{6E206089-ACB2-0F4F-8588-C1CA80236C64}" srcOrd="0" destOrd="0" presId="urn:microsoft.com/office/officeart/2008/layout/LinedList"/>
    <dgm:cxn modelId="{BA599A94-8D85-8C45-B586-E518B023E711}" srcId="{E186F909-E069-C340-85CF-CEBB8BB89E4B}" destId="{1EBB01D1-4EF9-F743-AC3B-458DB879708D}" srcOrd="1" destOrd="0" parTransId="{3E9CEB69-3836-484A-8B7B-1568A6425C70}" sibTransId="{700021BA-58D8-264B-A3C3-09C5B2F58C4B}"/>
    <dgm:cxn modelId="{7698E4AB-5ABD-8148-94A7-1EA87C091AFC}" type="presOf" srcId="{669B16E2-B3D7-9C4B-8FEF-E376D9751A9B}" destId="{DA3AF637-A4C5-8B47-A7F2-7223524201A2}" srcOrd="0" destOrd="0" presId="urn:microsoft.com/office/officeart/2008/layout/LinedList"/>
    <dgm:cxn modelId="{F0F757D4-1EC1-D340-96C1-D72D5ED58052}" srcId="{E186F909-E069-C340-85CF-CEBB8BB89E4B}" destId="{13EB1732-1C83-FD4F-96AE-5EF718B7EDF9}" srcOrd="2" destOrd="0" parTransId="{7DFC3A7D-29D5-644D-9685-C5758D08D5C5}" sibTransId="{14756CFB-0688-9146-95BB-1DC49922A56F}"/>
    <dgm:cxn modelId="{104D1FE5-3F09-4F4D-B78B-5DEE58AA5F52}" srcId="{E186F909-E069-C340-85CF-CEBB8BB89E4B}" destId="{4BB9FEA6-0E9E-C84B-83DB-B5A34F1E9FA8}" srcOrd="3" destOrd="0" parTransId="{8B4C0CF0-A736-7A4F-8970-235D131AA543}" sibTransId="{3EB040E9-68FB-7745-B2B6-006D235FDAC2}"/>
    <dgm:cxn modelId="{48CE4D7B-0EDF-8949-92E4-D621DE54365E}" type="presParOf" srcId="{27A5B1E2-5E19-554F-AD2B-CE244DE7564D}" destId="{9B83ACA0-8194-C149-B8E6-18F43E7504BF}" srcOrd="0" destOrd="0" presId="urn:microsoft.com/office/officeart/2008/layout/LinedList"/>
    <dgm:cxn modelId="{71299DF6-026E-374D-B266-6FD49C8887C6}" type="presParOf" srcId="{27A5B1E2-5E19-554F-AD2B-CE244DE7564D}" destId="{C0844C9F-5004-7F4A-A1CE-C4AD4DCF8330}" srcOrd="1" destOrd="0" presId="urn:microsoft.com/office/officeart/2008/layout/LinedList"/>
    <dgm:cxn modelId="{C1AE031F-1E35-994F-9D76-1DCC95254969}" type="presParOf" srcId="{C0844C9F-5004-7F4A-A1CE-C4AD4DCF8330}" destId="{DA3AF637-A4C5-8B47-A7F2-7223524201A2}" srcOrd="0" destOrd="0" presId="urn:microsoft.com/office/officeart/2008/layout/LinedList"/>
    <dgm:cxn modelId="{280F2960-6617-094A-8330-50950144321B}" type="presParOf" srcId="{C0844C9F-5004-7F4A-A1CE-C4AD4DCF8330}" destId="{5AB85E0A-583E-8F4E-8DD3-EB307654BA2C}" srcOrd="1" destOrd="0" presId="urn:microsoft.com/office/officeart/2008/layout/LinedList"/>
    <dgm:cxn modelId="{DEF9DDDE-5B82-0A47-BEB6-543635A7978D}" type="presParOf" srcId="{27A5B1E2-5E19-554F-AD2B-CE244DE7564D}" destId="{66794A86-E366-3D48-A6E4-998D835B6282}" srcOrd="2" destOrd="0" presId="urn:microsoft.com/office/officeart/2008/layout/LinedList"/>
    <dgm:cxn modelId="{0298FEB9-9C38-B549-BB68-759FF1A1A8D7}" type="presParOf" srcId="{27A5B1E2-5E19-554F-AD2B-CE244DE7564D}" destId="{BEB6AF02-5C5F-9B46-B37F-70B05424817E}" srcOrd="3" destOrd="0" presId="urn:microsoft.com/office/officeart/2008/layout/LinedList"/>
    <dgm:cxn modelId="{48B8F246-7010-5447-9DAF-1ADE33E30A9C}" type="presParOf" srcId="{BEB6AF02-5C5F-9B46-B37F-70B05424817E}" destId="{2253C620-D2CC-6C48-80A1-0688AFB304D0}" srcOrd="0" destOrd="0" presId="urn:microsoft.com/office/officeart/2008/layout/LinedList"/>
    <dgm:cxn modelId="{2BAA2514-087C-8F45-AA6F-FBFF183ED585}" type="presParOf" srcId="{BEB6AF02-5C5F-9B46-B37F-70B05424817E}" destId="{748BCC09-61FC-E541-87EE-9ED403F7FE9A}" srcOrd="1" destOrd="0" presId="urn:microsoft.com/office/officeart/2008/layout/LinedList"/>
    <dgm:cxn modelId="{6DF61CBE-B53E-DB4B-BEF5-FB489A9FF522}" type="presParOf" srcId="{27A5B1E2-5E19-554F-AD2B-CE244DE7564D}" destId="{5A638649-2350-F14A-AD11-A182A057D2E5}" srcOrd="4" destOrd="0" presId="urn:microsoft.com/office/officeart/2008/layout/LinedList"/>
    <dgm:cxn modelId="{10A47366-ADE9-2142-800D-9B0CE6812434}" type="presParOf" srcId="{27A5B1E2-5E19-554F-AD2B-CE244DE7564D}" destId="{9AEAEE97-F084-434E-8351-9674D1848521}" srcOrd="5" destOrd="0" presId="urn:microsoft.com/office/officeart/2008/layout/LinedList"/>
    <dgm:cxn modelId="{50E1AD0F-3222-CA44-8AAB-71EF609EFC8E}" type="presParOf" srcId="{9AEAEE97-F084-434E-8351-9674D1848521}" destId="{6E206089-ACB2-0F4F-8588-C1CA80236C64}" srcOrd="0" destOrd="0" presId="urn:microsoft.com/office/officeart/2008/layout/LinedList"/>
    <dgm:cxn modelId="{03A55780-3590-5E4B-8317-113242F554F7}" type="presParOf" srcId="{9AEAEE97-F084-434E-8351-9674D1848521}" destId="{0A82741B-AF87-9245-A895-5266FAAD8AE2}" srcOrd="1" destOrd="0" presId="urn:microsoft.com/office/officeart/2008/layout/LinedList"/>
    <dgm:cxn modelId="{3388C069-4547-BC4A-A359-713E0B5719CC}" type="presParOf" srcId="{27A5B1E2-5E19-554F-AD2B-CE244DE7564D}" destId="{4FF35838-BE0B-5049-9263-4C13782EB717}" srcOrd="6" destOrd="0" presId="urn:microsoft.com/office/officeart/2008/layout/LinedList"/>
    <dgm:cxn modelId="{FB25A86E-9086-BE4E-85C0-C1CBD1F33F6A}" type="presParOf" srcId="{27A5B1E2-5E19-554F-AD2B-CE244DE7564D}" destId="{7DD026FC-344A-954E-8DDF-16125E451D72}" srcOrd="7" destOrd="0" presId="urn:microsoft.com/office/officeart/2008/layout/LinedList"/>
    <dgm:cxn modelId="{25162FC5-C888-9646-9750-5ADD0B214973}" type="presParOf" srcId="{7DD026FC-344A-954E-8DDF-16125E451D72}" destId="{502BB169-28D6-B042-88BC-361FE135CED7}" srcOrd="0" destOrd="0" presId="urn:microsoft.com/office/officeart/2008/layout/LinedList"/>
    <dgm:cxn modelId="{E65045D7-98A4-0842-B9CE-0712F9092D58}" type="presParOf" srcId="{7DD026FC-344A-954E-8DDF-16125E451D72}" destId="{ECCCA269-AE78-B041-8901-1808BBCFE9B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F848991-2004-C349-AA2A-58E1E8B3849C}" type="doc">
      <dgm:prSet loTypeId="urn:microsoft.com/office/officeart/2008/layout/Lin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D2A8BDF-486D-4545-8120-10C5FADD252E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Train teachers to appreciate  and promote inclusion of women in TVET.</a:t>
          </a:r>
          <a:endParaRPr lang="en-NA"/>
        </a:p>
      </dgm:t>
    </dgm:pt>
    <dgm:pt modelId="{393FE3E4-1054-6B42-94B0-819412BEF525}" type="parTrans" cxnId="{72AF7B3D-5C6E-7B4F-B531-CD27E188A132}">
      <dgm:prSet/>
      <dgm:spPr/>
      <dgm:t>
        <a:bodyPr/>
        <a:lstStyle/>
        <a:p>
          <a:endParaRPr lang="en-GB"/>
        </a:p>
      </dgm:t>
    </dgm:pt>
    <dgm:pt modelId="{AA517FC4-78F0-1248-970C-5496833A535D}" type="sibTrans" cxnId="{72AF7B3D-5C6E-7B4F-B531-CD27E188A132}">
      <dgm:prSet/>
      <dgm:spPr/>
      <dgm:t>
        <a:bodyPr/>
        <a:lstStyle/>
        <a:p>
          <a:endParaRPr lang="en-GB"/>
        </a:p>
      </dgm:t>
    </dgm:pt>
    <dgm:pt modelId="{6BDD6D8B-3B7E-DD4D-926D-0CE3FD8A71CB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Women must fight stereotypes both from the family members and society in order to succeed in TVET; they must follow their passions</a:t>
          </a:r>
          <a:endParaRPr lang="en-NA"/>
        </a:p>
      </dgm:t>
    </dgm:pt>
    <dgm:pt modelId="{0A8D3B49-E928-624F-80B4-1A69F711C813}" type="parTrans" cxnId="{D5A40005-ECCB-0F45-8533-92FE16A13259}">
      <dgm:prSet/>
      <dgm:spPr/>
      <dgm:t>
        <a:bodyPr/>
        <a:lstStyle/>
        <a:p>
          <a:endParaRPr lang="en-GB"/>
        </a:p>
      </dgm:t>
    </dgm:pt>
    <dgm:pt modelId="{79328273-3188-4E47-BD2E-C0365C2B00E4}" type="sibTrans" cxnId="{D5A40005-ECCB-0F45-8533-92FE16A13259}">
      <dgm:prSet/>
      <dgm:spPr/>
      <dgm:t>
        <a:bodyPr/>
        <a:lstStyle/>
        <a:p>
          <a:endParaRPr lang="en-GB"/>
        </a:p>
      </dgm:t>
    </dgm:pt>
    <dgm:pt modelId="{D1102431-B308-324A-8F3A-05DC2203861E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It is important to provide opportunities for girls and young women in male-dominated areas in the job market; they become role models to other women and girls.</a:t>
          </a:r>
          <a:endParaRPr lang="en-NA"/>
        </a:p>
      </dgm:t>
    </dgm:pt>
    <dgm:pt modelId="{5CEC2D9A-F577-1543-9787-F2E2538A70D6}" type="parTrans" cxnId="{E1A6A6BC-A035-F44D-A9F6-2AA8948765E6}">
      <dgm:prSet/>
      <dgm:spPr/>
      <dgm:t>
        <a:bodyPr/>
        <a:lstStyle/>
        <a:p>
          <a:endParaRPr lang="en-GB"/>
        </a:p>
      </dgm:t>
    </dgm:pt>
    <dgm:pt modelId="{882B19D3-B216-7A40-B9B4-4BDF70C124F9}" type="sibTrans" cxnId="{E1A6A6BC-A035-F44D-A9F6-2AA8948765E6}">
      <dgm:prSet/>
      <dgm:spPr/>
      <dgm:t>
        <a:bodyPr/>
        <a:lstStyle/>
        <a:p>
          <a:endParaRPr lang="en-GB"/>
        </a:p>
      </dgm:t>
    </dgm:pt>
    <dgm:pt modelId="{A20D452E-656F-B549-9F42-009036FAFD69}" type="pres">
      <dgm:prSet presAssocID="{5F848991-2004-C349-AA2A-58E1E8B3849C}" presName="vert0" presStyleCnt="0">
        <dgm:presLayoutVars>
          <dgm:dir/>
          <dgm:animOne val="branch"/>
          <dgm:animLvl val="lvl"/>
        </dgm:presLayoutVars>
      </dgm:prSet>
      <dgm:spPr/>
    </dgm:pt>
    <dgm:pt modelId="{C2A55193-1B47-5144-8450-2CA653F47D46}" type="pres">
      <dgm:prSet presAssocID="{1D2A8BDF-486D-4545-8120-10C5FADD252E}" presName="thickLine" presStyleLbl="alignNode1" presStyleIdx="0" presStyleCnt="3"/>
      <dgm:spPr/>
    </dgm:pt>
    <dgm:pt modelId="{133009EC-CF0F-A540-911F-B5399996886B}" type="pres">
      <dgm:prSet presAssocID="{1D2A8BDF-486D-4545-8120-10C5FADD252E}" presName="horz1" presStyleCnt="0"/>
      <dgm:spPr/>
    </dgm:pt>
    <dgm:pt modelId="{5E2993FD-5506-2F49-9727-DC7CE18CCC3C}" type="pres">
      <dgm:prSet presAssocID="{1D2A8BDF-486D-4545-8120-10C5FADD252E}" presName="tx1" presStyleLbl="revTx" presStyleIdx="0" presStyleCnt="3"/>
      <dgm:spPr/>
    </dgm:pt>
    <dgm:pt modelId="{880CB75B-45BA-DE4C-B13A-87261DC74E87}" type="pres">
      <dgm:prSet presAssocID="{1D2A8BDF-486D-4545-8120-10C5FADD252E}" presName="vert1" presStyleCnt="0"/>
      <dgm:spPr/>
    </dgm:pt>
    <dgm:pt modelId="{49304A7E-9922-5445-9DF8-C2D231E0BD71}" type="pres">
      <dgm:prSet presAssocID="{6BDD6D8B-3B7E-DD4D-926D-0CE3FD8A71CB}" presName="thickLine" presStyleLbl="alignNode1" presStyleIdx="1" presStyleCnt="3"/>
      <dgm:spPr/>
    </dgm:pt>
    <dgm:pt modelId="{AA86A816-AB10-3043-8271-750A42EEC7F5}" type="pres">
      <dgm:prSet presAssocID="{6BDD6D8B-3B7E-DD4D-926D-0CE3FD8A71CB}" presName="horz1" presStyleCnt="0"/>
      <dgm:spPr/>
    </dgm:pt>
    <dgm:pt modelId="{E2388D05-FE52-B64A-98FC-7141234B6257}" type="pres">
      <dgm:prSet presAssocID="{6BDD6D8B-3B7E-DD4D-926D-0CE3FD8A71CB}" presName="tx1" presStyleLbl="revTx" presStyleIdx="1" presStyleCnt="3"/>
      <dgm:spPr/>
    </dgm:pt>
    <dgm:pt modelId="{C46B7760-3193-8A4F-AAB2-6E7F849A45B2}" type="pres">
      <dgm:prSet presAssocID="{6BDD6D8B-3B7E-DD4D-926D-0CE3FD8A71CB}" presName="vert1" presStyleCnt="0"/>
      <dgm:spPr/>
    </dgm:pt>
    <dgm:pt modelId="{8340E81B-873D-034A-9DF4-A8E459EEC37F}" type="pres">
      <dgm:prSet presAssocID="{D1102431-B308-324A-8F3A-05DC2203861E}" presName="thickLine" presStyleLbl="alignNode1" presStyleIdx="2" presStyleCnt="3"/>
      <dgm:spPr/>
    </dgm:pt>
    <dgm:pt modelId="{92EA91FD-F748-704B-85A0-949E1E037A73}" type="pres">
      <dgm:prSet presAssocID="{D1102431-B308-324A-8F3A-05DC2203861E}" presName="horz1" presStyleCnt="0"/>
      <dgm:spPr/>
    </dgm:pt>
    <dgm:pt modelId="{C2C0EBED-5AEB-4543-A41A-F68B311D2FD5}" type="pres">
      <dgm:prSet presAssocID="{D1102431-B308-324A-8F3A-05DC2203861E}" presName="tx1" presStyleLbl="revTx" presStyleIdx="2" presStyleCnt="3"/>
      <dgm:spPr/>
    </dgm:pt>
    <dgm:pt modelId="{CDF30C1D-224C-6741-8CF6-D5D5CF9EF99F}" type="pres">
      <dgm:prSet presAssocID="{D1102431-B308-324A-8F3A-05DC2203861E}" presName="vert1" presStyleCnt="0"/>
      <dgm:spPr/>
    </dgm:pt>
  </dgm:ptLst>
  <dgm:cxnLst>
    <dgm:cxn modelId="{D5A40005-ECCB-0F45-8533-92FE16A13259}" srcId="{5F848991-2004-C349-AA2A-58E1E8B3849C}" destId="{6BDD6D8B-3B7E-DD4D-926D-0CE3FD8A71CB}" srcOrd="1" destOrd="0" parTransId="{0A8D3B49-E928-624F-80B4-1A69F711C813}" sibTransId="{79328273-3188-4E47-BD2E-C0365C2B00E4}"/>
    <dgm:cxn modelId="{186C6638-0274-7E49-8412-133A4C3CC088}" type="presOf" srcId="{1D2A8BDF-486D-4545-8120-10C5FADD252E}" destId="{5E2993FD-5506-2F49-9727-DC7CE18CCC3C}" srcOrd="0" destOrd="0" presId="urn:microsoft.com/office/officeart/2008/layout/LinedList"/>
    <dgm:cxn modelId="{72AF7B3D-5C6E-7B4F-B531-CD27E188A132}" srcId="{5F848991-2004-C349-AA2A-58E1E8B3849C}" destId="{1D2A8BDF-486D-4545-8120-10C5FADD252E}" srcOrd="0" destOrd="0" parTransId="{393FE3E4-1054-6B42-94B0-819412BEF525}" sibTransId="{AA517FC4-78F0-1248-970C-5496833A535D}"/>
    <dgm:cxn modelId="{B869134A-42D7-3C4B-8AAB-8E771666ED08}" type="presOf" srcId="{6BDD6D8B-3B7E-DD4D-926D-0CE3FD8A71CB}" destId="{E2388D05-FE52-B64A-98FC-7141234B6257}" srcOrd="0" destOrd="0" presId="urn:microsoft.com/office/officeart/2008/layout/LinedList"/>
    <dgm:cxn modelId="{2301958A-5686-A440-A13E-9F5B5A758614}" type="presOf" srcId="{5F848991-2004-C349-AA2A-58E1E8B3849C}" destId="{A20D452E-656F-B549-9F42-009036FAFD69}" srcOrd="0" destOrd="0" presId="urn:microsoft.com/office/officeart/2008/layout/LinedList"/>
    <dgm:cxn modelId="{E1A6A6BC-A035-F44D-A9F6-2AA8948765E6}" srcId="{5F848991-2004-C349-AA2A-58E1E8B3849C}" destId="{D1102431-B308-324A-8F3A-05DC2203861E}" srcOrd="2" destOrd="0" parTransId="{5CEC2D9A-F577-1543-9787-F2E2538A70D6}" sibTransId="{882B19D3-B216-7A40-B9B4-4BDF70C124F9}"/>
    <dgm:cxn modelId="{CE66F1D8-C052-EA44-8928-F29A4877334D}" type="presOf" srcId="{D1102431-B308-324A-8F3A-05DC2203861E}" destId="{C2C0EBED-5AEB-4543-A41A-F68B311D2FD5}" srcOrd="0" destOrd="0" presId="urn:microsoft.com/office/officeart/2008/layout/LinedList"/>
    <dgm:cxn modelId="{D1216D49-36D1-CD4D-AC9D-F338855DA665}" type="presParOf" srcId="{A20D452E-656F-B549-9F42-009036FAFD69}" destId="{C2A55193-1B47-5144-8450-2CA653F47D46}" srcOrd="0" destOrd="0" presId="urn:microsoft.com/office/officeart/2008/layout/LinedList"/>
    <dgm:cxn modelId="{0EF2868A-9261-7942-85E2-326A09D52ACA}" type="presParOf" srcId="{A20D452E-656F-B549-9F42-009036FAFD69}" destId="{133009EC-CF0F-A540-911F-B5399996886B}" srcOrd="1" destOrd="0" presId="urn:microsoft.com/office/officeart/2008/layout/LinedList"/>
    <dgm:cxn modelId="{8922C97E-4C09-C044-A08B-9FA6552FB7C9}" type="presParOf" srcId="{133009EC-CF0F-A540-911F-B5399996886B}" destId="{5E2993FD-5506-2F49-9727-DC7CE18CCC3C}" srcOrd="0" destOrd="0" presId="urn:microsoft.com/office/officeart/2008/layout/LinedList"/>
    <dgm:cxn modelId="{E6F862FD-41C2-CB4F-9BA6-834860DFBABD}" type="presParOf" srcId="{133009EC-CF0F-A540-911F-B5399996886B}" destId="{880CB75B-45BA-DE4C-B13A-87261DC74E87}" srcOrd="1" destOrd="0" presId="urn:microsoft.com/office/officeart/2008/layout/LinedList"/>
    <dgm:cxn modelId="{187C6BC6-F25F-A44D-B96B-EAF65DADE68D}" type="presParOf" srcId="{A20D452E-656F-B549-9F42-009036FAFD69}" destId="{49304A7E-9922-5445-9DF8-C2D231E0BD71}" srcOrd="2" destOrd="0" presId="urn:microsoft.com/office/officeart/2008/layout/LinedList"/>
    <dgm:cxn modelId="{ED5F1992-AC16-CE4E-89A4-5A3C3FD31878}" type="presParOf" srcId="{A20D452E-656F-B549-9F42-009036FAFD69}" destId="{AA86A816-AB10-3043-8271-750A42EEC7F5}" srcOrd="3" destOrd="0" presId="urn:microsoft.com/office/officeart/2008/layout/LinedList"/>
    <dgm:cxn modelId="{B4D08AD7-71A0-474D-8F3E-08C299823261}" type="presParOf" srcId="{AA86A816-AB10-3043-8271-750A42EEC7F5}" destId="{E2388D05-FE52-B64A-98FC-7141234B6257}" srcOrd="0" destOrd="0" presId="urn:microsoft.com/office/officeart/2008/layout/LinedList"/>
    <dgm:cxn modelId="{90FD70B1-7D10-EF46-AD6D-CA4ABFF613A2}" type="presParOf" srcId="{AA86A816-AB10-3043-8271-750A42EEC7F5}" destId="{C46B7760-3193-8A4F-AAB2-6E7F849A45B2}" srcOrd="1" destOrd="0" presId="urn:microsoft.com/office/officeart/2008/layout/LinedList"/>
    <dgm:cxn modelId="{A9095BF7-4A26-914D-901D-A9D6666BA49C}" type="presParOf" srcId="{A20D452E-656F-B549-9F42-009036FAFD69}" destId="{8340E81B-873D-034A-9DF4-A8E459EEC37F}" srcOrd="4" destOrd="0" presId="urn:microsoft.com/office/officeart/2008/layout/LinedList"/>
    <dgm:cxn modelId="{529F3A0E-4113-5A46-8790-3316C586EB09}" type="presParOf" srcId="{A20D452E-656F-B549-9F42-009036FAFD69}" destId="{92EA91FD-F748-704B-85A0-949E1E037A73}" srcOrd="5" destOrd="0" presId="urn:microsoft.com/office/officeart/2008/layout/LinedList"/>
    <dgm:cxn modelId="{160377CE-5D9E-7840-91E4-463310569331}" type="presParOf" srcId="{92EA91FD-F748-704B-85A0-949E1E037A73}" destId="{C2C0EBED-5AEB-4543-A41A-F68B311D2FD5}" srcOrd="0" destOrd="0" presId="urn:microsoft.com/office/officeart/2008/layout/LinedList"/>
    <dgm:cxn modelId="{5C3C81EE-646D-CF4C-A7BE-C9A4F7C050D8}" type="presParOf" srcId="{92EA91FD-F748-704B-85A0-949E1E037A73}" destId="{CDF30C1D-224C-6741-8CF6-D5D5CF9EF99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A052865-C9AC-1E46-AC01-5E45C1EB6A58}" type="doc">
      <dgm:prSet loTypeId="urn:microsoft.com/office/officeart/2008/layout/Lin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B68E4AF-CF87-5741-89D8-890BAE25B516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Despite the stereotypes, situations are changing as women are being accepted. </a:t>
          </a:r>
          <a:endParaRPr lang="en-NA"/>
        </a:p>
      </dgm:t>
    </dgm:pt>
    <dgm:pt modelId="{F84ED6C9-8E8D-8949-A8FA-0C9D0FDF4987}" type="parTrans" cxnId="{CAD035C4-44F0-1B49-8006-8FF389E3D605}">
      <dgm:prSet/>
      <dgm:spPr/>
      <dgm:t>
        <a:bodyPr/>
        <a:lstStyle/>
        <a:p>
          <a:endParaRPr lang="en-GB"/>
        </a:p>
      </dgm:t>
    </dgm:pt>
    <dgm:pt modelId="{71CA9B46-013C-404D-8241-7D41796E4B25}" type="sibTrans" cxnId="{CAD035C4-44F0-1B49-8006-8FF389E3D605}">
      <dgm:prSet/>
      <dgm:spPr/>
      <dgm:t>
        <a:bodyPr/>
        <a:lstStyle/>
        <a:p>
          <a:endParaRPr lang="en-GB"/>
        </a:p>
      </dgm:t>
    </dgm:pt>
    <dgm:pt modelId="{F7315BC5-DC0D-0348-B548-AD9C234DD190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Educate young girls to note that creativity has not gendered boundaries.</a:t>
          </a:r>
          <a:endParaRPr lang="en-NA"/>
        </a:p>
      </dgm:t>
    </dgm:pt>
    <dgm:pt modelId="{F0EA99A6-A712-7A46-904F-ADCFBE81ACF6}" type="parTrans" cxnId="{C6BA3156-BBCB-3348-BFE7-92BC0A3553EA}">
      <dgm:prSet/>
      <dgm:spPr/>
      <dgm:t>
        <a:bodyPr/>
        <a:lstStyle/>
        <a:p>
          <a:endParaRPr lang="en-GB"/>
        </a:p>
      </dgm:t>
    </dgm:pt>
    <dgm:pt modelId="{D78393F2-37F0-EA47-80DA-5D63FA401DE5}" type="sibTrans" cxnId="{C6BA3156-BBCB-3348-BFE7-92BC0A3553EA}">
      <dgm:prSet/>
      <dgm:spPr/>
      <dgm:t>
        <a:bodyPr/>
        <a:lstStyle/>
        <a:p>
          <a:endParaRPr lang="en-GB"/>
        </a:p>
      </dgm:t>
    </dgm:pt>
    <dgm:pt modelId="{B5D31E56-97E9-7349-B034-F869AB509E44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Empower women and communities not to marry off their young girls – cultures can be deconstructed to empower women.  </a:t>
          </a:r>
          <a:endParaRPr lang="en-NA"/>
        </a:p>
      </dgm:t>
    </dgm:pt>
    <dgm:pt modelId="{74AEAE66-B177-CB49-8283-4DF87A36757D}" type="parTrans" cxnId="{7E8C7ACB-AE71-4540-9022-D955F43E1808}">
      <dgm:prSet/>
      <dgm:spPr/>
      <dgm:t>
        <a:bodyPr/>
        <a:lstStyle/>
        <a:p>
          <a:endParaRPr lang="en-GB"/>
        </a:p>
      </dgm:t>
    </dgm:pt>
    <dgm:pt modelId="{13DF6E99-CC20-A046-9E5A-64712E84CDC8}" type="sibTrans" cxnId="{7E8C7ACB-AE71-4540-9022-D955F43E1808}">
      <dgm:prSet/>
      <dgm:spPr/>
      <dgm:t>
        <a:bodyPr/>
        <a:lstStyle/>
        <a:p>
          <a:endParaRPr lang="en-GB"/>
        </a:p>
      </dgm:t>
    </dgm:pt>
    <dgm:pt modelId="{0FBB95A3-602C-3C49-9069-448B859B90A0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Enrol more girls in TVET institutions, and practise affirmative action for young girls in TVET. </a:t>
          </a:r>
          <a:endParaRPr lang="en-NA"/>
        </a:p>
      </dgm:t>
    </dgm:pt>
    <dgm:pt modelId="{B66210E8-0B9A-7244-B78F-5E21E9643158}" type="parTrans" cxnId="{7F70907B-36A7-F242-9CD7-771665046589}">
      <dgm:prSet/>
      <dgm:spPr/>
      <dgm:t>
        <a:bodyPr/>
        <a:lstStyle/>
        <a:p>
          <a:endParaRPr lang="en-GB"/>
        </a:p>
      </dgm:t>
    </dgm:pt>
    <dgm:pt modelId="{B075D201-C00C-DC42-8466-DC9A000EFF2F}" type="sibTrans" cxnId="{7F70907B-36A7-F242-9CD7-771665046589}">
      <dgm:prSet/>
      <dgm:spPr/>
      <dgm:t>
        <a:bodyPr/>
        <a:lstStyle/>
        <a:p>
          <a:endParaRPr lang="en-GB"/>
        </a:p>
      </dgm:t>
    </dgm:pt>
    <dgm:pt modelId="{76489294-009F-0742-838B-8F4549C519EC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 dirty="0"/>
            <a:t>Advocacy – sensitise both girls and boys about their roles in TVET programmes.</a:t>
          </a:r>
        </a:p>
      </dgm:t>
    </dgm:pt>
    <dgm:pt modelId="{8B947EF9-BCD5-254E-B347-38CB6BDC731D}" type="parTrans" cxnId="{0620FC2F-AC40-BA41-8C37-63094ABEDB7A}">
      <dgm:prSet/>
      <dgm:spPr/>
      <dgm:t>
        <a:bodyPr/>
        <a:lstStyle/>
        <a:p>
          <a:endParaRPr lang="en-GB"/>
        </a:p>
      </dgm:t>
    </dgm:pt>
    <dgm:pt modelId="{4CDD5EA7-6B6B-D04D-9722-48748392C852}" type="sibTrans" cxnId="{0620FC2F-AC40-BA41-8C37-63094ABEDB7A}">
      <dgm:prSet/>
      <dgm:spPr/>
      <dgm:t>
        <a:bodyPr/>
        <a:lstStyle/>
        <a:p>
          <a:endParaRPr lang="en-GB"/>
        </a:p>
      </dgm:t>
    </dgm:pt>
    <dgm:pt modelId="{9B304D47-C681-6E43-BECE-298217A57085}" type="pres">
      <dgm:prSet presAssocID="{7A052865-C9AC-1E46-AC01-5E45C1EB6A58}" presName="vert0" presStyleCnt="0">
        <dgm:presLayoutVars>
          <dgm:dir/>
          <dgm:animOne val="branch"/>
          <dgm:animLvl val="lvl"/>
        </dgm:presLayoutVars>
      </dgm:prSet>
      <dgm:spPr/>
    </dgm:pt>
    <dgm:pt modelId="{F570643A-ECF4-794B-91A7-3720809E33DE}" type="pres">
      <dgm:prSet presAssocID="{7B68E4AF-CF87-5741-89D8-890BAE25B516}" presName="thickLine" presStyleLbl="alignNode1" presStyleIdx="0" presStyleCnt="5"/>
      <dgm:spPr/>
    </dgm:pt>
    <dgm:pt modelId="{4F303D11-5F8A-074F-8225-069B5A20E5E7}" type="pres">
      <dgm:prSet presAssocID="{7B68E4AF-CF87-5741-89D8-890BAE25B516}" presName="horz1" presStyleCnt="0"/>
      <dgm:spPr/>
    </dgm:pt>
    <dgm:pt modelId="{C749C8D6-A6DC-0442-85A7-443FE6455FA3}" type="pres">
      <dgm:prSet presAssocID="{7B68E4AF-CF87-5741-89D8-890BAE25B516}" presName="tx1" presStyleLbl="revTx" presStyleIdx="0" presStyleCnt="5"/>
      <dgm:spPr/>
    </dgm:pt>
    <dgm:pt modelId="{9287AEB6-099E-B441-891C-DEEC23DE8B55}" type="pres">
      <dgm:prSet presAssocID="{7B68E4AF-CF87-5741-89D8-890BAE25B516}" presName="vert1" presStyleCnt="0"/>
      <dgm:spPr/>
    </dgm:pt>
    <dgm:pt modelId="{04E93C99-ACD3-E84A-B675-079380E932BE}" type="pres">
      <dgm:prSet presAssocID="{F7315BC5-DC0D-0348-B548-AD9C234DD190}" presName="thickLine" presStyleLbl="alignNode1" presStyleIdx="1" presStyleCnt="5"/>
      <dgm:spPr/>
    </dgm:pt>
    <dgm:pt modelId="{B33F407C-1197-5D43-A0F5-0EC6FB4BBE77}" type="pres">
      <dgm:prSet presAssocID="{F7315BC5-DC0D-0348-B548-AD9C234DD190}" presName="horz1" presStyleCnt="0"/>
      <dgm:spPr/>
    </dgm:pt>
    <dgm:pt modelId="{9D9BC2BC-2915-4646-9A99-07812A88CF36}" type="pres">
      <dgm:prSet presAssocID="{F7315BC5-DC0D-0348-B548-AD9C234DD190}" presName="tx1" presStyleLbl="revTx" presStyleIdx="1" presStyleCnt="5"/>
      <dgm:spPr/>
    </dgm:pt>
    <dgm:pt modelId="{EF13C8A4-BD3F-E44D-AFE2-A089F2992636}" type="pres">
      <dgm:prSet presAssocID="{F7315BC5-DC0D-0348-B548-AD9C234DD190}" presName="vert1" presStyleCnt="0"/>
      <dgm:spPr/>
    </dgm:pt>
    <dgm:pt modelId="{D9CFAAE3-39AD-0043-8D21-8602A4FDCB32}" type="pres">
      <dgm:prSet presAssocID="{B5D31E56-97E9-7349-B034-F869AB509E44}" presName="thickLine" presStyleLbl="alignNode1" presStyleIdx="2" presStyleCnt="5"/>
      <dgm:spPr/>
    </dgm:pt>
    <dgm:pt modelId="{9F4F2AA3-0CCD-EC48-AB33-89731E1AE84A}" type="pres">
      <dgm:prSet presAssocID="{B5D31E56-97E9-7349-B034-F869AB509E44}" presName="horz1" presStyleCnt="0"/>
      <dgm:spPr/>
    </dgm:pt>
    <dgm:pt modelId="{81D6CC52-DC33-614A-A4D5-3868EB73298F}" type="pres">
      <dgm:prSet presAssocID="{B5D31E56-97E9-7349-B034-F869AB509E44}" presName="tx1" presStyleLbl="revTx" presStyleIdx="2" presStyleCnt="5"/>
      <dgm:spPr/>
    </dgm:pt>
    <dgm:pt modelId="{F46E72A4-2374-7841-89B0-BB680418C9CC}" type="pres">
      <dgm:prSet presAssocID="{B5D31E56-97E9-7349-B034-F869AB509E44}" presName="vert1" presStyleCnt="0"/>
      <dgm:spPr/>
    </dgm:pt>
    <dgm:pt modelId="{7ADB22BC-C4CF-1048-A42A-72E4D5BBC4A2}" type="pres">
      <dgm:prSet presAssocID="{0FBB95A3-602C-3C49-9069-448B859B90A0}" presName="thickLine" presStyleLbl="alignNode1" presStyleIdx="3" presStyleCnt="5"/>
      <dgm:spPr/>
    </dgm:pt>
    <dgm:pt modelId="{9C93D157-A185-204E-A52E-CE199A70B118}" type="pres">
      <dgm:prSet presAssocID="{0FBB95A3-602C-3C49-9069-448B859B90A0}" presName="horz1" presStyleCnt="0"/>
      <dgm:spPr/>
    </dgm:pt>
    <dgm:pt modelId="{54D348D9-C430-354E-BA96-556E9EBDCA78}" type="pres">
      <dgm:prSet presAssocID="{0FBB95A3-602C-3C49-9069-448B859B90A0}" presName="tx1" presStyleLbl="revTx" presStyleIdx="3" presStyleCnt="5"/>
      <dgm:spPr/>
    </dgm:pt>
    <dgm:pt modelId="{42164CAA-16F2-7E47-928F-F293B1DB960A}" type="pres">
      <dgm:prSet presAssocID="{0FBB95A3-602C-3C49-9069-448B859B90A0}" presName="vert1" presStyleCnt="0"/>
      <dgm:spPr/>
    </dgm:pt>
    <dgm:pt modelId="{3DB9269F-737F-5349-AB5E-57DEF416EB21}" type="pres">
      <dgm:prSet presAssocID="{76489294-009F-0742-838B-8F4549C519EC}" presName="thickLine" presStyleLbl="alignNode1" presStyleIdx="4" presStyleCnt="5"/>
      <dgm:spPr/>
    </dgm:pt>
    <dgm:pt modelId="{0EAC31A3-AF42-4549-8883-BD3D1EE73354}" type="pres">
      <dgm:prSet presAssocID="{76489294-009F-0742-838B-8F4549C519EC}" presName="horz1" presStyleCnt="0"/>
      <dgm:spPr/>
    </dgm:pt>
    <dgm:pt modelId="{30D6AE22-BCFF-674E-91CD-E912F34C65D7}" type="pres">
      <dgm:prSet presAssocID="{76489294-009F-0742-838B-8F4549C519EC}" presName="tx1" presStyleLbl="revTx" presStyleIdx="4" presStyleCnt="5"/>
      <dgm:spPr/>
    </dgm:pt>
    <dgm:pt modelId="{96444C1C-290B-2147-9376-D055486A2BCD}" type="pres">
      <dgm:prSet presAssocID="{76489294-009F-0742-838B-8F4549C519EC}" presName="vert1" presStyleCnt="0"/>
      <dgm:spPr/>
    </dgm:pt>
  </dgm:ptLst>
  <dgm:cxnLst>
    <dgm:cxn modelId="{012CF014-C63B-9045-8EF0-2A5780283443}" type="presOf" srcId="{F7315BC5-DC0D-0348-B548-AD9C234DD190}" destId="{9D9BC2BC-2915-4646-9A99-07812A88CF36}" srcOrd="0" destOrd="0" presId="urn:microsoft.com/office/officeart/2008/layout/LinedList"/>
    <dgm:cxn modelId="{F32B9F19-AB65-7A42-A4D0-99366B990000}" type="presOf" srcId="{0FBB95A3-602C-3C49-9069-448B859B90A0}" destId="{54D348D9-C430-354E-BA96-556E9EBDCA78}" srcOrd="0" destOrd="0" presId="urn:microsoft.com/office/officeart/2008/layout/LinedList"/>
    <dgm:cxn modelId="{0620FC2F-AC40-BA41-8C37-63094ABEDB7A}" srcId="{7A052865-C9AC-1E46-AC01-5E45C1EB6A58}" destId="{76489294-009F-0742-838B-8F4549C519EC}" srcOrd="4" destOrd="0" parTransId="{8B947EF9-BCD5-254E-B347-38CB6BDC731D}" sibTransId="{4CDD5EA7-6B6B-D04D-9722-48748392C852}"/>
    <dgm:cxn modelId="{BEEBF152-8B3D-3B4B-A331-CDE97EA8D8AA}" type="presOf" srcId="{7A052865-C9AC-1E46-AC01-5E45C1EB6A58}" destId="{9B304D47-C681-6E43-BECE-298217A57085}" srcOrd="0" destOrd="0" presId="urn:microsoft.com/office/officeart/2008/layout/LinedList"/>
    <dgm:cxn modelId="{C6BA3156-BBCB-3348-BFE7-92BC0A3553EA}" srcId="{7A052865-C9AC-1E46-AC01-5E45C1EB6A58}" destId="{F7315BC5-DC0D-0348-B548-AD9C234DD190}" srcOrd="1" destOrd="0" parTransId="{F0EA99A6-A712-7A46-904F-ADCFBE81ACF6}" sibTransId="{D78393F2-37F0-EA47-80DA-5D63FA401DE5}"/>
    <dgm:cxn modelId="{CB403771-BBA7-3448-B353-ABDAFCADC0EE}" type="presOf" srcId="{76489294-009F-0742-838B-8F4549C519EC}" destId="{30D6AE22-BCFF-674E-91CD-E912F34C65D7}" srcOrd="0" destOrd="0" presId="urn:microsoft.com/office/officeart/2008/layout/LinedList"/>
    <dgm:cxn modelId="{57AECD78-82C0-8C40-A716-90AAA10ED93B}" type="presOf" srcId="{B5D31E56-97E9-7349-B034-F869AB509E44}" destId="{81D6CC52-DC33-614A-A4D5-3868EB73298F}" srcOrd="0" destOrd="0" presId="urn:microsoft.com/office/officeart/2008/layout/LinedList"/>
    <dgm:cxn modelId="{7F70907B-36A7-F242-9CD7-771665046589}" srcId="{7A052865-C9AC-1E46-AC01-5E45C1EB6A58}" destId="{0FBB95A3-602C-3C49-9069-448B859B90A0}" srcOrd="3" destOrd="0" parTransId="{B66210E8-0B9A-7244-B78F-5E21E9643158}" sibTransId="{B075D201-C00C-DC42-8466-DC9A000EFF2F}"/>
    <dgm:cxn modelId="{4953438A-038E-9D48-AE92-722931C577D9}" type="presOf" srcId="{7B68E4AF-CF87-5741-89D8-890BAE25B516}" destId="{C749C8D6-A6DC-0442-85A7-443FE6455FA3}" srcOrd="0" destOrd="0" presId="urn:microsoft.com/office/officeart/2008/layout/LinedList"/>
    <dgm:cxn modelId="{CAD035C4-44F0-1B49-8006-8FF389E3D605}" srcId="{7A052865-C9AC-1E46-AC01-5E45C1EB6A58}" destId="{7B68E4AF-CF87-5741-89D8-890BAE25B516}" srcOrd="0" destOrd="0" parTransId="{F84ED6C9-8E8D-8949-A8FA-0C9D0FDF4987}" sibTransId="{71CA9B46-013C-404D-8241-7D41796E4B25}"/>
    <dgm:cxn modelId="{7E8C7ACB-AE71-4540-9022-D955F43E1808}" srcId="{7A052865-C9AC-1E46-AC01-5E45C1EB6A58}" destId="{B5D31E56-97E9-7349-B034-F869AB509E44}" srcOrd="2" destOrd="0" parTransId="{74AEAE66-B177-CB49-8283-4DF87A36757D}" sibTransId="{13DF6E99-CC20-A046-9E5A-64712E84CDC8}"/>
    <dgm:cxn modelId="{4B4D5F1F-BBBD-844D-8FDB-B75EF8674395}" type="presParOf" srcId="{9B304D47-C681-6E43-BECE-298217A57085}" destId="{F570643A-ECF4-794B-91A7-3720809E33DE}" srcOrd="0" destOrd="0" presId="urn:microsoft.com/office/officeart/2008/layout/LinedList"/>
    <dgm:cxn modelId="{71C530DA-AA63-9649-BE95-C18944FB15C3}" type="presParOf" srcId="{9B304D47-C681-6E43-BECE-298217A57085}" destId="{4F303D11-5F8A-074F-8225-069B5A20E5E7}" srcOrd="1" destOrd="0" presId="urn:microsoft.com/office/officeart/2008/layout/LinedList"/>
    <dgm:cxn modelId="{A9CC2D18-7E9C-F045-8718-3C329FBC3249}" type="presParOf" srcId="{4F303D11-5F8A-074F-8225-069B5A20E5E7}" destId="{C749C8D6-A6DC-0442-85A7-443FE6455FA3}" srcOrd="0" destOrd="0" presId="urn:microsoft.com/office/officeart/2008/layout/LinedList"/>
    <dgm:cxn modelId="{4640B8CE-D2AE-DA45-A783-8C90C55EB144}" type="presParOf" srcId="{4F303D11-5F8A-074F-8225-069B5A20E5E7}" destId="{9287AEB6-099E-B441-891C-DEEC23DE8B55}" srcOrd="1" destOrd="0" presId="urn:microsoft.com/office/officeart/2008/layout/LinedList"/>
    <dgm:cxn modelId="{D0EFC300-2F83-0048-8589-51AC6476FF59}" type="presParOf" srcId="{9B304D47-C681-6E43-BECE-298217A57085}" destId="{04E93C99-ACD3-E84A-B675-079380E932BE}" srcOrd="2" destOrd="0" presId="urn:microsoft.com/office/officeart/2008/layout/LinedList"/>
    <dgm:cxn modelId="{95E64099-C37F-1842-B372-69F46DC2DC0F}" type="presParOf" srcId="{9B304D47-C681-6E43-BECE-298217A57085}" destId="{B33F407C-1197-5D43-A0F5-0EC6FB4BBE77}" srcOrd="3" destOrd="0" presId="urn:microsoft.com/office/officeart/2008/layout/LinedList"/>
    <dgm:cxn modelId="{E4266E4F-1C8D-EF41-B6F7-64DDEAE202BD}" type="presParOf" srcId="{B33F407C-1197-5D43-A0F5-0EC6FB4BBE77}" destId="{9D9BC2BC-2915-4646-9A99-07812A88CF36}" srcOrd="0" destOrd="0" presId="urn:microsoft.com/office/officeart/2008/layout/LinedList"/>
    <dgm:cxn modelId="{50061AE8-1F90-C84F-8A8C-0EC8958AD6CA}" type="presParOf" srcId="{B33F407C-1197-5D43-A0F5-0EC6FB4BBE77}" destId="{EF13C8A4-BD3F-E44D-AFE2-A089F2992636}" srcOrd="1" destOrd="0" presId="urn:microsoft.com/office/officeart/2008/layout/LinedList"/>
    <dgm:cxn modelId="{15013A7E-E18A-A743-A515-40EE5F65B89C}" type="presParOf" srcId="{9B304D47-C681-6E43-BECE-298217A57085}" destId="{D9CFAAE3-39AD-0043-8D21-8602A4FDCB32}" srcOrd="4" destOrd="0" presId="urn:microsoft.com/office/officeart/2008/layout/LinedList"/>
    <dgm:cxn modelId="{0B194EE8-FE75-5D4D-90B2-EEF58B6F5A9B}" type="presParOf" srcId="{9B304D47-C681-6E43-BECE-298217A57085}" destId="{9F4F2AA3-0CCD-EC48-AB33-89731E1AE84A}" srcOrd="5" destOrd="0" presId="urn:microsoft.com/office/officeart/2008/layout/LinedList"/>
    <dgm:cxn modelId="{B15D04DC-7093-014F-8776-36138D7F0B57}" type="presParOf" srcId="{9F4F2AA3-0CCD-EC48-AB33-89731E1AE84A}" destId="{81D6CC52-DC33-614A-A4D5-3868EB73298F}" srcOrd="0" destOrd="0" presId="urn:microsoft.com/office/officeart/2008/layout/LinedList"/>
    <dgm:cxn modelId="{3B4442E8-0EA0-404D-8490-485FCFDADB17}" type="presParOf" srcId="{9F4F2AA3-0CCD-EC48-AB33-89731E1AE84A}" destId="{F46E72A4-2374-7841-89B0-BB680418C9CC}" srcOrd="1" destOrd="0" presId="urn:microsoft.com/office/officeart/2008/layout/LinedList"/>
    <dgm:cxn modelId="{27BB3758-26EE-5D4D-B6D4-95D7FAF25B0F}" type="presParOf" srcId="{9B304D47-C681-6E43-BECE-298217A57085}" destId="{7ADB22BC-C4CF-1048-A42A-72E4D5BBC4A2}" srcOrd="6" destOrd="0" presId="urn:microsoft.com/office/officeart/2008/layout/LinedList"/>
    <dgm:cxn modelId="{A7E6CE25-83D8-6846-BB15-90C28A51459C}" type="presParOf" srcId="{9B304D47-C681-6E43-BECE-298217A57085}" destId="{9C93D157-A185-204E-A52E-CE199A70B118}" srcOrd="7" destOrd="0" presId="urn:microsoft.com/office/officeart/2008/layout/LinedList"/>
    <dgm:cxn modelId="{182AB9A6-6177-5E43-A421-2A38A3C3B070}" type="presParOf" srcId="{9C93D157-A185-204E-A52E-CE199A70B118}" destId="{54D348D9-C430-354E-BA96-556E9EBDCA78}" srcOrd="0" destOrd="0" presId="urn:microsoft.com/office/officeart/2008/layout/LinedList"/>
    <dgm:cxn modelId="{CCDBAA61-C8AA-8F42-AE19-FC446D8E09E1}" type="presParOf" srcId="{9C93D157-A185-204E-A52E-CE199A70B118}" destId="{42164CAA-16F2-7E47-928F-F293B1DB960A}" srcOrd="1" destOrd="0" presId="urn:microsoft.com/office/officeart/2008/layout/LinedList"/>
    <dgm:cxn modelId="{F65D9074-DFA1-D648-B5D6-9504E0A49B72}" type="presParOf" srcId="{9B304D47-C681-6E43-BECE-298217A57085}" destId="{3DB9269F-737F-5349-AB5E-57DEF416EB21}" srcOrd="8" destOrd="0" presId="urn:microsoft.com/office/officeart/2008/layout/LinedList"/>
    <dgm:cxn modelId="{7186683F-C449-134A-A7E1-C9C8E8EAD811}" type="presParOf" srcId="{9B304D47-C681-6E43-BECE-298217A57085}" destId="{0EAC31A3-AF42-4549-8883-BD3D1EE73354}" srcOrd="9" destOrd="0" presId="urn:microsoft.com/office/officeart/2008/layout/LinedList"/>
    <dgm:cxn modelId="{D64A6457-7ABF-3944-9343-33F19073083D}" type="presParOf" srcId="{0EAC31A3-AF42-4549-8883-BD3D1EE73354}" destId="{30D6AE22-BCFF-674E-91CD-E912F34C65D7}" srcOrd="0" destOrd="0" presId="urn:microsoft.com/office/officeart/2008/layout/LinedList"/>
    <dgm:cxn modelId="{4A9C48CB-2791-DC46-8FE7-79B7BC8DDBEE}" type="presParOf" srcId="{0EAC31A3-AF42-4549-8883-BD3D1EE73354}" destId="{96444C1C-290B-2147-9376-D055486A2BC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47A1BE-D62B-174B-BC8B-91D5F126B3C4}" type="doc">
      <dgm:prSet loTypeId="urn:microsoft.com/office/officeart/2008/layout/LinedList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E7FB17B2-6601-6E4C-A50B-DB294BF6A5CB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Botswana, South Africa and Zimbabwe employ a number of funding models; however, public funding and the levy-grant system are the most common.</a:t>
          </a:r>
          <a:endParaRPr lang="en-NA"/>
        </a:p>
      </dgm:t>
    </dgm:pt>
    <dgm:pt modelId="{5586DF93-8401-7E4B-A4A0-4036C26BFBA4}" type="parTrans" cxnId="{D5C1F60A-CF6A-4441-A606-FB7095F336D7}">
      <dgm:prSet/>
      <dgm:spPr/>
      <dgm:t>
        <a:bodyPr/>
        <a:lstStyle/>
        <a:p>
          <a:endParaRPr lang="en-GB"/>
        </a:p>
      </dgm:t>
    </dgm:pt>
    <dgm:pt modelId="{8B6EF1A7-B2D7-2D41-850E-B4BBF204FB25}" type="sibTrans" cxnId="{D5C1F60A-CF6A-4441-A606-FB7095F336D7}">
      <dgm:prSet/>
      <dgm:spPr/>
      <dgm:t>
        <a:bodyPr/>
        <a:lstStyle/>
        <a:p>
          <a:endParaRPr lang="en-GB"/>
        </a:p>
      </dgm:t>
    </dgm:pt>
    <dgm:pt modelId="{3244E5B2-71A2-C040-B017-978D427E5E3F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Other sources of funding include corporate and donor funding, income generating activities at institutional level, fees from students through self-sponsorship, students’ bursaries, and student grant-loan schemes. </a:t>
          </a:r>
          <a:endParaRPr lang="en-NA"/>
        </a:p>
      </dgm:t>
    </dgm:pt>
    <dgm:pt modelId="{C6F1F2F2-1EBC-B241-A9CF-D14A44C91C1F}" type="parTrans" cxnId="{9D24D992-E403-F342-A28B-78E7D6C9014F}">
      <dgm:prSet/>
      <dgm:spPr/>
      <dgm:t>
        <a:bodyPr/>
        <a:lstStyle/>
        <a:p>
          <a:endParaRPr lang="en-GB"/>
        </a:p>
      </dgm:t>
    </dgm:pt>
    <dgm:pt modelId="{6C71C7A7-CB4A-7B43-ABCE-30AE458CB472}" type="sibTrans" cxnId="{9D24D992-E403-F342-A28B-78E7D6C9014F}">
      <dgm:prSet/>
      <dgm:spPr/>
      <dgm:t>
        <a:bodyPr/>
        <a:lstStyle/>
        <a:p>
          <a:endParaRPr lang="en-GB"/>
        </a:p>
      </dgm:t>
    </dgm:pt>
    <dgm:pt modelId="{A3553B59-3601-6147-888F-7DD7BB54C51E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As a result of COVID, countries have struggled to collect levies and levy collection has thus declined.</a:t>
          </a:r>
          <a:endParaRPr lang="en-NA"/>
        </a:p>
      </dgm:t>
    </dgm:pt>
    <dgm:pt modelId="{A749566B-C2B5-9244-BF5B-5B3D4BB294BF}" type="parTrans" cxnId="{D8C1F2D7-B334-A449-87D4-FC05F9A16F8F}">
      <dgm:prSet/>
      <dgm:spPr/>
      <dgm:t>
        <a:bodyPr/>
        <a:lstStyle/>
        <a:p>
          <a:endParaRPr lang="en-GB"/>
        </a:p>
      </dgm:t>
    </dgm:pt>
    <dgm:pt modelId="{3D12F7A8-76D9-3A4A-B765-48F0F0E01AF7}" type="sibTrans" cxnId="{D8C1F2D7-B334-A449-87D4-FC05F9A16F8F}">
      <dgm:prSet/>
      <dgm:spPr/>
      <dgm:t>
        <a:bodyPr/>
        <a:lstStyle/>
        <a:p>
          <a:endParaRPr lang="en-GB"/>
        </a:p>
      </dgm:t>
    </dgm:pt>
    <dgm:pt modelId="{E9C2ECE5-6DDE-1841-9A72-E50935F28CEF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 dirty="0"/>
            <a:t>The transition to online teaching in TVET requires additional funds and support.</a:t>
          </a:r>
          <a:endParaRPr lang="en-NA" dirty="0"/>
        </a:p>
      </dgm:t>
    </dgm:pt>
    <dgm:pt modelId="{AD1AD838-2970-7043-B42D-39FA0B84A9AC}" type="parTrans" cxnId="{A6365A57-244E-B84D-9469-74095932752A}">
      <dgm:prSet/>
      <dgm:spPr/>
      <dgm:t>
        <a:bodyPr/>
        <a:lstStyle/>
        <a:p>
          <a:endParaRPr lang="en-GB"/>
        </a:p>
      </dgm:t>
    </dgm:pt>
    <dgm:pt modelId="{7EB2A2EC-C661-AB4D-BFCB-9F0A69F60694}" type="sibTrans" cxnId="{A6365A57-244E-B84D-9469-74095932752A}">
      <dgm:prSet/>
      <dgm:spPr/>
      <dgm:t>
        <a:bodyPr/>
        <a:lstStyle/>
        <a:p>
          <a:endParaRPr lang="en-GB"/>
        </a:p>
      </dgm:t>
    </dgm:pt>
    <dgm:pt modelId="{E6D27727-3EEF-014A-A28B-6E7DCF7E8956}" type="pres">
      <dgm:prSet presAssocID="{D747A1BE-D62B-174B-BC8B-91D5F126B3C4}" presName="vert0" presStyleCnt="0">
        <dgm:presLayoutVars>
          <dgm:dir/>
          <dgm:animOne val="branch"/>
          <dgm:animLvl val="lvl"/>
        </dgm:presLayoutVars>
      </dgm:prSet>
      <dgm:spPr/>
    </dgm:pt>
    <dgm:pt modelId="{D4568AE3-6019-E245-9B54-D75D08D7BA1B}" type="pres">
      <dgm:prSet presAssocID="{E7FB17B2-6601-6E4C-A50B-DB294BF6A5CB}" presName="thickLine" presStyleLbl="alignNode1" presStyleIdx="0" presStyleCnt="4"/>
      <dgm:spPr/>
    </dgm:pt>
    <dgm:pt modelId="{241F796C-B1B4-F541-A4C3-F2156924923B}" type="pres">
      <dgm:prSet presAssocID="{E7FB17B2-6601-6E4C-A50B-DB294BF6A5CB}" presName="horz1" presStyleCnt="0"/>
      <dgm:spPr/>
    </dgm:pt>
    <dgm:pt modelId="{90802BD3-4BD1-0144-AD57-86608DB937B6}" type="pres">
      <dgm:prSet presAssocID="{E7FB17B2-6601-6E4C-A50B-DB294BF6A5CB}" presName="tx1" presStyleLbl="revTx" presStyleIdx="0" presStyleCnt="4"/>
      <dgm:spPr/>
    </dgm:pt>
    <dgm:pt modelId="{35F856BC-3D47-844B-ADD5-5B453D9AFBAF}" type="pres">
      <dgm:prSet presAssocID="{E7FB17B2-6601-6E4C-A50B-DB294BF6A5CB}" presName="vert1" presStyleCnt="0"/>
      <dgm:spPr/>
    </dgm:pt>
    <dgm:pt modelId="{CC891C98-6891-C548-BBBF-9B3FBA54F5A8}" type="pres">
      <dgm:prSet presAssocID="{3244E5B2-71A2-C040-B017-978D427E5E3F}" presName="thickLine" presStyleLbl="alignNode1" presStyleIdx="1" presStyleCnt="4"/>
      <dgm:spPr/>
    </dgm:pt>
    <dgm:pt modelId="{C4244CAB-D26D-EF4F-A222-21B7962B35D0}" type="pres">
      <dgm:prSet presAssocID="{3244E5B2-71A2-C040-B017-978D427E5E3F}" presName="horz1" presStyleCnt="0"/>
      <dgm:spPr/>
    </dgm:pt>
    <dgm:pt modelId="{B70B09EC-58FB-1F46-8306-25C62D1EEF88}" type="pres">
      <dgm:prSet presAssocID="{3244E5B2-71A2-C040-B017-978D427E5E3F}" presName="tx1" presStyleLbl="revTx" presStyleIdx="1" presStyleCnt="4"/>
      <dgm:spPr/>
    </dgm:pt>
    <dgm:pt modelId="{62FFC99C-2FB8-674D-854D-E5FD9F05D024}" type="pres">
      <dgm:prSet presAssocID="{3244E5B2-71A2-C040-B017-978D427E5E3F}" presName="vert1" presStyleCnt="0"/>
      <dgm:spPr/>
    </dgm:pt>
    <dgm:pt modelId="{EFDE446A-718D-4447-AF9E-13859F5F62D5}" type="pres">
      <dgm:prSet presAssocID="{A3553B59-3601-6147-888F-7DD7BB54C51E}" presName="thickLine" presStyleLbl="alignNode1" presStyleIdx="2" presStyleCnt="4"/>
      <dgm:spPr/>
    </dgm:pt>
    <dgm:pt modelId="{05633712-3C48-1446-A88B-1FECD2A46648}" type="pres">
      <dgm:prSet presAssocID="{A3553B59-3601-6147-888F-7DD7BB54C51E}" presName="horz1" presStyleCnt="0"/>
      <dgm:spPr/>
    </dgm:pt>
    <dgm:pt modelId="{815A2C74-B547-564B-9754-4FB92D99D771}" type="pres">
      <dgm:prSet presAssocID="{A3553B59-3601-6147-888F-7DD7BB54C51E}" presName="tx1" presStyleLbl="revTx" presStyleIdx="2" presStyleCnt="4"/>
      <dgm:spPr/>
    </dgm:pt>
    <dgm:pt modelId="{6165270C-1BB8-2448-82F7-43AD58F00A9C}" type="pres">
      <dgm:prSet presAssocID="{A3553B59-3601-6147-888F-7DD7BB54C51E}" presName="vert1" presStyleCnt="0"/>
      <dgm:spPr/>
    </dgm:pt>
    <dgm:pt modelId="{8D0BA59B-E765-EF4D-AA3D-6381D7649B29}" type="pres">
      <dgm:prSet presAssocID="{E9C2ECE5-6DDE-1841-9A72-E50935F28CEF}" presName="thickLine" presStyleLbl="alignNode1" presStyleIdx="3" presStyleCnt="4"/>
      <dgm:spPr/>
    </dgm:pt>
    <dgm:pt modelId="{F213F8EC-028C-7045-A126-EEC744417E4A}" type="pres">
      <dgm:prSet presAssocID="{E9C2ECE5-6DDE-1841-9A72-E50935F28CEF}" presName="horz1" presStyleCnt="0"/>
      <dgm:spPr/>
    </dgm:pt>
    <dgm:pt modelId="{5191C900-208F-DE42-83C5-329EE092CAE4}" type="pres">
      <dgm:prSet presAssocID="{E9C2ECE5-6DDE-1841-9A72-E50935F28CEF}" presName="tx1" presStyleLbl="revTx" presStyleIdx="3" presStyleCnt="4"/>
      <dgm:spPr/>
    </dgm:pt>
    <dgm:pt modelId="{27376E15-030E-8942-86C8-11949A6A856A}" type="pres">
      <dgm:prSet presAssocID="{E9C2ECE5-6DDE-1841-9A72-E50935F28CEF}" presName="vert1" presStyleCnt="0"/>
      <dgm:spPr/>
    </dgm:pt>
  </dgm:ptLst>
  <dgm:cxnLst>
    <dgm:cxn modelId="{D5C1F60A-CF6A-4441-A606-FB7095F336D7}" srcId="{D747A1BE-D62B-174B-BC8B-91D5F126B3C4}" destId="{E7FB17B2-6601-6E4C-A50B-DB294BF6A5CB}" srcOrd="0" destOrd="0" parTransId="{5586DF93-8401-7E4B-A4A0-4036C26BFBA4}" sibTransId="{8B6EF1A7-B2D7-2D41-850E-B4BBF204FB25}"/>
    <dgm:cxn modelId="{574AF848-C4D0-1348-9301-8560105B778D}" type="presOf" srcId="{3244E5B2-71A2-C040-B017-978D427E5E3F}" destId="{B70B09EC-58FB-1F46-8306-25C62D1EEF88}" srcOrd="0" destOrd="0" presId="urn:microsoft.com/office/officeart/2008/layout/LinedList"/>
    <dgm:cxn modelId="{B9A7CC52-517F-6943-B776-67943255AD96}" type="presOf" srcId="{A3553B59-3601-6147-888F-7DD7BB54C51E}" destId="{815A2C74-B547-564B-9754-4FB92D99D771}" srcOrd="0" destOrd="0" presId="urn:microsoft.com/office/officeart/2008/layout/LinedList"/>
    <dgm:cxn modelId="{A6365A57-244E-B84D-9469-74095932752A}" srcId="{D747A1BE-D62B-174B-BC8B-91D5F126B3C4}" destId="{E9C2ECE5-6DDE-1841-9A72-E50935F28CEF}" srcOrd="3" destOrd="0" parTransId="{AD1AD838-2970-7043-B42D-39FA0B84A9AC}" sibTransId="{7EB2A2EC-C661-AB4D-BFCB-9F0A69F60694}"/>
    <dgm:cxn modelId="{9D24D992-E403-F342-A28B-78E7D6C9014F}" srcId="{D747A1BE-D62B-174B-BC8B-91D5F126B3C4}" destId="{3244E5B2-71A2-C040-B017-978D427E5E3F}" srcOrd="1" destOrd="0" parTransId="{C6F1F2F2-1EBC-B241-A9CF-D14A44C91C1F}" sibTransId="{6C71C7A7-CB4A-7B43-ABCE-30AE458CB472}"/>
    <dgm:cxn modelId="{29345D9C-FE19-C54E-90E1-2E50CA048FB1}" type="presOf" srcId="{E9C2ECE5-6DDE-1841-9A72-E50935F28CEF}" destId="{5191C900-208F-DE42-83C5-329EE092CAE4}" srcOrd="0" destOrd="0" presId="urn:microsoft.com/office/officeart/2008/layout/LinedList"/>
    <dgm:cxn modelId="{F23806CB-5CFC-A24D-8FD6-38DF7C47E901}" type="presOf" srcId="{D747A1BE-D62B-174B-BC8B-91D5F126B3C4}" destId="{E6D27727-3EEF-014A-A28B-6E7DCF7E8956}" srcOrd="0" destOrd="0" presId="urn:microsoft.com/office/officeart/2008/layout/LinedList"/>
    <dgm:cxn modelId="{659364CF-9677-AC41-A9D8-1BF9864D1C92}" type="presOf" srcId="{E7FB17B2-6601-6E4C-A50B-DB294BF6A5CB}" destId="{90802BD3-4BD1-0144-AD57-86608DB937B6}" srcOrd="0" destOrd="0" presId="urn:microsoft.com/office/officeart/2008/layout/LinedList"/>
    <dgm:cxn modelId="{D8C1F2D7-B334-A449-87D4-FC05F9A16F8F}" srcId="{D747A1BE-D62B-174B-BC8B-91D5F126B3C4}" destId="{A3553B59-3601-6147-888F-7DD7BB54C51E}" srcOrd="2" destOrd="0" parTransId="{A749566B-C2B5-9244-BF5B-5B3D4BB294BF}" sibTransId="{3D12F7A8-76D9-3A4A-B765-48F0F0E01AF7}"/>
    <dgm:cxn modelId="{4A7E3880-7D16-7448-9884-BC7D05A1A01C}" type="presParOf" srcId="{E6D27727-3EEF-014A-A28B-6E7DCF7E8956}" destId="{D4568AE3-6019-E245-9B54-D75D08D7BA1B}" srcOrd="0" destOrd="0" presId="urn:microsoft.com/office/officeart/2008/layout/LinedList"/>
    <dgm:cxn modelId="{FD4F371E-9B01-4340-8A36-5F9ABFFFE800}" type="presParOf" srcId="{E6D27727-3EEF-014A-A28B-6E7DCF7E8956}" destId="{241F796C-B1B4-F541-A4C3-F2156924923B}" srcOrd="1" destOrd="0" presId="urn:microsoft.com/office/officeart/2008/layout/LinedList"/>
    <dgm:cxn modelId="{9183409A-C062-C140-88C0-B9F65BC1A65B}" type="presParOf" srcId="{241F796C-B1B4-F541-A4C3-F2156924923B}" destId="{90802BD3-4BD1-0144-AD57-86608DB937B6}" srcOrd="0" destOrd="0" presId="urn:microsoft.com/office/officeart/2008/layout/LinedList"/>
    <dgm:cxn modelId="{CD8C72D7-E9D8-1A4A-AF03-6BBE17D5D5CB}" type="presParOf" srcId="{241F796C-B1B4-F541-A4C3-F2156924923B}" destId="{35F856BC-3D47-844B-ADD5-5B453D9AFBAF}" srcOrd="1" destOrd="0" presId="urn:microsoft.com/office/officeart/2008/layout/LinedList"/>
    <dgm:cxn modelId="{E58AC887-D351-F74E-9B42-3F848C3D6AF9}" type="presParOf" srcId="{E6D27727-3EEF-014A-A28B-6E7DCF7E8956}" destId="{CC891C98-6891-C548-BBBF-9B3FBA54F5A8}" srcOrd="2" destOrd="0" presId="urn:microsoft.com/office/officeart/2008/layout/LinedList"/>
    <dgm:cxn modelId="{4FF11716-1712-9A47-9D3A-663C8C0A0DFE}" type="presParOf" srcId="{E6D27727-3EEF-014A-A28B-6E7DCF7E8956}" destId="{C4244CAB-D26D-EF4F-A222-21B7962B35D0}" srcOrd="3" destOrd="0" presId="urn:microsoft.com/office/officeart/2008/layout/LinedList"/>
    <dgm:cxn modelId="{570304E5-61DE-EA48-8326-725E5D3E9440}" type="presParOf" srcId="{C4244CAB-D26D-EF4F-A222-21B7962B35D0}" destId="{B70B09EC-58FB-1F46-8306-25C62D1EEF88}" srcOrd="0" destOrd="0" presId="urn:microsoft.com/office/officeart/2008/layout/LinedList"/>
    <dgm:cxn modelId="{38193CD8-D842-394A-BFA6-84387D154CF7}" type="presParOf" srcId="{C4244CAB-D26D-EF4F-A222-21B7962B35D0}" destId="{62FFC99C-2FB8-674D-854D-E5FD9F05D024}" srcOrd="1" destOrd="0" presId="urn:microsoft.com/office/officeart/2008/layout/LinedList"/>
    <dgm:cxn modelId="{592A5FF2-D910-ED43-BD1A-EEF68BD9EFAC}" type="presParOf" srcId="{E6D27727-3EEF-014A-A28B-6E7DCF7E8956}" destId="{EFDE446A-718D-4447-AF9E-13859F5F62D5}" srcOrd="4" destOrd="0" presId="urn:microsoft.com/office/officeart/2008/layout/LinedList"/>
    <dgm:cxn modelId="{3D7B6655-3681-874F-85F7-9B69BDF85EE0}" type="presParOf" srcId="{E6D27727-3EEF-014A-A28B-6E7DCF7E8956}" destId="{05633712-3C48-1446-A88B-1FECD2A46648}" srcOrd="5" destOrd="0" presId="urn:microsoft.com/office/officeart/2008/layout/LinedList"/>
    <dgm:cxn modelId="{72B8C52A-84CE-7E45-8FF1-EF3428FDAF04}" type="presParOf" srcId="{05633712-3C48-1446-A88B-1FECD2A46648}" destId="{815A2C74-B547-564B-9754-4FB92D99D771}" srcOrd="0" destOrd="0" presId="urn:microsoft.com/office/officeart/2008/layout/LinedList"/>
    <dgm:cxn modelId="{CD856ED8-89B5-7946-99B5-D2B8A4AE452C}" type="presParOf" srcId="{05633712-3C48-1446-A88B-1FECD2A46648}" destId="{6165270C-1BB8-2448-82F7-43AD58F00A9C}" srcOrd="1" destOrd="0" presId="urn:microsoft.com/office/officeart/2008/layout/LinedList"/>
    <dgm:cxn modelId="{DC97C100-2872-7542-B179-787E2002EA6E}" type="presParOf" srcId="{E6D27727-3EEF-014A-A28B-6E7DCF7E8956}" destId="{8D0BA59B-E765-EF4D-AA3D-6381D7649B29}" srcOrd="6" destOrd="0" presId="urn:microsoft.com/office/officeart/2008/layout/LinedList"/>
    <dgm:cxn modelId="{A4CE370C-2F6F-C14C-A1BD-903E09F2675F}" type="presParOf" srcId="{E6D27727-3EEF-014A-A28B-6E7DCF7E8956}" destId="{F213F8EC-028C-7045-A126-EEC744417E4A}" srcOrd="7" destOrd="0" presId="urn:microsoft.com/office/officeart/2008/layout/LinedList"/>
    <dgm:cxn modelId="{D69B5580-D467-0645-AF3D-B1A5B0346C11}" type="presParOf" srcId="{F213F8EC-028C-7045-A126-EEC744417E4A}" destId="{5191C900-208F-DE42-83C5-329EE092CAE4}" srcOrd="0" destOrd="0" presId="urn:microsoft.com/office/officeart/2008/layout/LinedList"/>
    <dgm:cxn modelId="{A210FBF7-6FDD-E245-99E7-DF1EFA81C2DB}" type="presParOf" srcId="{F213F8EC-028C-7045-A126-EEC744417E4A}" destId="{27376E15-030E-8942-86C8-11949A6A856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5A3A3F-D120-5147-B7D1-7A7E5BB6F59B}" type="doc">
      <dgm:prSet loTypeId="urn:microsoft.com/office/officeart/2008/layout/LinedList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72944841-EE18-EF46-9FAB-E7F645B9E7FF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There are variations in TVET Levy-based training funds collected within SADC. However, apart from how many funds are available, there is a need to define how the fund is going to be managed and allocated. </a:t>
          </a:r>
          <a:endParaRPr lang="en-NA"/>
        </a:p>
      </dgm:t>
    </dgm:pt>
    <dgm:pt modelId="{0D119052-22A7-7D47-998C-81BB8BD9DC29}" type="parTrans" cxnId="{96ECC94B-83E7-F246-AA79-ADA3A2E0D913}">
      <dgm:prSet/>
      <dgm:spPr/>
      <dgm:t>
        <a:bodyPr/>
        <a:lstStyle/>
        <a:p>
          <a:endParaRPr lang="en-GB"/>
        </a:p>
      </dgm:t>
    </dgm:pt>
    <dgm:pt modelId="{22734BAA-E50A-574C-A76D-6DFF9A48194B}" type="sibTrans" cxnId="{96ECC94B-83E7-F246-AA79-ADA3A2E0D913}">
      <dgm:prSet/>
      <dgm:spPr/>
      <dgm:t>
        <a:bodyPr/>
        <a:lstStyle/>
        <a:p>
          <a:endParaRPr lang="en-GB"/>
        </a:p>
      </dgm:t>
    </dgm:pt>
    <dgm:pt modelId="{6A7C2DEE-4264-234F-BCF9-2325389AFCB3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There is a concern about transparency when the country runs the fund, especially when there is no engagement with social partners. </a:t>
          </a:r>
          <a:endParaRPr lang="en-NA"/>
        </a:p>
      </dgm:t>
    </dgm:pt>
    <dgm:pt modelId="{2C2F68CC-D1C9-0448-A093-B190EEA93FE9}" type="parTrans" cxnId="{BFC698B1-803D-3343-B584-D9704CE05879}">
      <dgm:prSet/>
      <dgm:spPr/>
      <dgm:t>
        <a:bodyPr/>
        <a:lstStyle/>
        <a:p>
          <a:endParaRPr lang="en-GB"/>
        </a:p>
      </dgm:t>
    </dgm:pt>
    <dgm:pt modelId="{FD9B8859-CEAE-324B-837D-FB985BFBCEBE}" type="sibTrans" cxnId="{BFC698B1-803D-3343-B584-D9704CE05879}">
      <dgm:prSet/>
      <dgm:spPr/>
      <dgm:t>
        <a:bodyPr/>
        <a:lstStyle/>
        <a:p>
          <a:endParaRPr lang="en-GB"/>
        </a:p>
      </dgm:t>
    </dgm:pt>
    <dgm:pt modelId="{C6256B25-0C6D-E44F-A167-FDBBB81E4991}">
      <dgm:prSet/>
      <dgm:spPr/>
      <dgm:t>
        <a:bodyPr/>
        <a:lstStyle/>
        <a:p>
          <a:r>
            <a:rPr lang="en-GB"/>
            <a:t>Wastage has been noted in education as a result of the mismatch between skills and industry demands.</a:t>
          </a:r>
          <a:endParaRPr lang="en-NA" dirty="0"/>
        </a:p>
      </dgm:t>
    </dgm:pt>
    <dgm:pt modelId="{59F78F25-5CBD-9940-8BE4-415DF2FDDAC8}" type="parTrans" cxnId="{A30FC244-1319-9D4E-9AD4-20267AB755D5}">
      <dgm:prSet/>
      <dgm:spPr/>
      <dgm:t>
        <a:bodyPr/>
        <a:lstStyle/>
        <a:p>
          <a:endParaRPr lang="en-GB"/>
        </a:p>
      </dgm:t>
    </dgm:pt>
    <dgm:pt modelId="{5CF12061-4CA5-4E4A-9170-0C7A14419A6F}" type="sibTrans" cxnId="{A30FC244-1319-9D4E-9AD4-20267AB755D5}">
      <dgm:prSet/>
      <dgm:spPr/>
      <dgm:t>
        <a:bodyPr/>
        <a:lstStyle/>
        <a:p>
          <a:endParaRPr lang="en-GB"/>
        </a:p>
      </dgm:t>
    </dgm:pt>
    <dgm:pt modelId="{C73928EE-C1A5-CB47-91D1-5A4F2D7EA024}" type="pres">
      <dgm:prSet presAssocID="{415A3A3F-D120-5147-B7D1-7A7E5BB6F59B}" presName="vert0" presStyleCnt="0">
        <dgm:presLayoutVars>
          <dgm:dir/>
          <dgm:animOne val="branch"/>
          <dgm:animLvl val="lvl"/>
        </dgm:presLayoutVars>
      </dgm:prSet>
      <dgm:spPr/>
    </dgm:pt>
    <dgm:pt modelId="{2DDF63FA-C761-DA4B-9F82-6D78DE4403D6}" type="pres">
      <dgm:prSet presAssocID="{C6256B25-0C6D-E44F-A167-FDBBB81E4991}" presName="thickLine" presStyleLbl="alignNode1" presStyleIdx="0" presStyleCnt="3"/>
      <dgm:spPr/>
    </dgm:pt>
    <dgm:pt modelId="{765B23F7-8B1E-7E49-87A0-71EAA2EB7746}" type="pres">
      <dgm:prSet presAssocID="{C6256B25-0C6D-E44F-A167-FDBBB81E4991}" presName="horz1" presStyleCnt="0"/>
      <dgm:spPr/>
    </dgm:pt>
    <dgm:pt modelId="{4943E1D1-A2BC-7542-87F5-F82375631A93}" type="pres">
      <dgm:prSet presAssocID="{C6256B25-0C6D-E44F-A167-FDBBB81E4991}" presName="tx1" presStyleLbl="revTx" presStyleIdx="0" presStyleCnt="3"/>
      <dgm:spPr/>
    </dgm:pt>
    <dgm:pt modelId="{AF34225C-2C39-9848-BF68-352D1271092A}" type="pres">
      <dgm:prSet presAssocID="{C6256B25-0C6D-E44F-A167-FDBBB81E4991}" presName="vert1" presStyleCnt="0"/>
      <dgm:spPr/>
    </dgm:pt>
    <dgm:pt modelId="{34566FC2-9798-F840-95C2-741398498674}" type="pres">
      <dgm:prSet presAssocID="{72944841-EE18-EF46-9FAB-E7F645B9E7FF}" presName="thickLine" presStyleLbl="alignNode1" presStyleIdx="1" presStyleCnt="3"/>
      <dgm:spPr/>
    </dgm:pt>
    <dgm:pt modelId="{8EE67950-8AE2-A041-963B-825DC076958D}" type="pres">
      <dgm:prSet presAssocID="{72944841-EE18-EF46-9FAB-E7F645B9E7FF}" presName="horz1" presStyleCnt="0"/>
      <dgm:spPr/>
    </dgm:pt>
    <dgm:pt modelId="{9F8A98F7-2E1C-054F-92BE-51D4D65B2377}" type="pres">
      <dgm:prSet presAssocID="{72944841-EE18-EF46-9FAB-E7F645B9E7FF}" presName="tx1" presStyleLbl="revTx" presStyleIdx="1" presStyleCnt="3"/>
      <dgm:spPr/>
    </dgm:pt>
    <dgm:pt modelId="{74DBAA23-882A-A843-AFE3-87C3ACA2345E}" type="pres">
      <dgm:prSet presAssocID="{72944841-EE18-EF46-9FAB-E7F645B9E7FF}" presName="vert1" presStyleCnt="0"/>
      <dgm:spPr/>
    </dgm:pt>
    <dgm:pt modelId="{BAB82675-43F1-814C-BD9F-6EE32D2F447C}" type="pres">
      <dgm:prSet presAssocID="{6A7C2DEE-4264-234F-BCF9-2325389AFCB3}" presName="thickLine" presStyleLbl="alignNode1" presStyleIdx="2" presStyleCnt="3"/>
      <dgm:spPr/>
    </dgm:pt>
    <dgm:pt modelId="{0E0C7B0B-96A6-AF4E-8CC5-7F51D25D2531}" type="pres">
      <dgm:prSet presAssocID="{6A7C2DEE-4264-234F-BCF9-2325389AFCB3}" presName="horz1" presStyleCnt="0"/>
      <dgm:spPr/>
    </dgm:pt>
    <dgm:pt modelId="{0376466D-2DF3-1D46-8772-3F5D14F2C073}" type="pres">
      <dgm:prSet presAssocID="{6A7C2DEE-4264-234F-BCF9-2325389AFCB3}" presName="tx1" presStyleLbl="revTx" presStyleIdx="2" presStyleCnt="3"/>
      <dgm:spPr/>
    </dgm:pt>
    <dgm:pt modelId="{08325445-C4A5-094D-8AB5-0E4B6FDCBCD7}" type="pres">
      <dgm:prSet presAssocID="{6A7C2DEE-4264-234F-BCF9-2325389AFCB3}" presName="vert1" presStyleCnt="0"/>
      <dgm:spPr/>
    </dgm:pt>
  </dgm:ptLst>
  <dgm:cxnLst>
    <dgm:cxn modelId="{C3597728-2EB8-5A42-AA43-820BB35C4BA5}" type="presOf" srcId="{6A7C2DEE-4264-234F-BCF9-2325389AFCB3}" destId="{0376466D-2DF3-1D46-8772-3F5D14F2C073}" srcOrd="0" destOrd="0" presId="urn:microsoft.com/office/officeart/2008/layout/LinedList"/>
    <dgm:cxn modelId="{A30FC244-1319-9D4E-9AD4-20267AB755D5}" srcId="{415A3A3F-D120-5147-B7D1-7A7E5BB6F59B}" destId="{C6256B25-0C6D-E44F-A167-FDBBB81E4991}" srcOrd="0" destOrd="0" parTransId="{59F78F25-5CBD-9940-8BE4-415DF2FDDAC8}" sibTransId="{5CF12061-4CA5-4E4A-9170-0C7A14419A6F}"/>
    <dgm:cxn modelId="{96ECC94B-83E7-F246-AA79-ADA3A2E0D913}" srcId="{415A3A3F-D120-5147-B7D1-7A7E5BB6F59B}" destId="{72944841-EE18-EF46-9FAB-E7F645B9E7FF}" srcOrd="1" destOrd="0" parTransId="{0D119052-22A7-7D47-998C-81BB8BD9DC29}" sibTransId="{22734BAA-E50A-574C-A76D-6DFF9A48194B}"/>
    <dgm:cxn modelId="{1FEA1891-21D2-7E46-9DAF-2ECF560740E8}" type="presOf" srcId="{72944841-EE18-EF46-9FAB-E7F645B9E7FF}" destId="{9F8A98F7-2E1C-054F-92BE-51D4D65B2377}" srcOrd="0" destOrd="0" presId="urn:microsoft.com/office/officeart/2008/layout/LinedList"/>
    <dgm:cxn modelId="{37D19393-38E0-3745-9D67-D887A5EF77ED}" type="presOf" srcId="{415A3A3F-D120-5147-B7D1-7A7E5BB6F59B}" destId="{C73928EE-C1A5-CB47-91D1-5A4F2D7EA024}" srcOrd="0" destOrd="0" presId="urn:microsoft.com/office/officeart/2008/layout/LinedList"/>
    <dgm:cxn modelId="{B91DEA9C-9639-8942-8A76-6D669AF35A18}" type="presOf" srcId="{C6256B25-0C6D-E44F-A167-FDBBB81E4991}" destId="{4943E1D1-A2BC-7542-87F5-F82375631A93}" srcOrd="0" destOrd="0" presId="urn:microsoft.com/office/officeart/2008/layout/LinedList"/>
    <dgm:cxn modelId="{BFC698B1-803D-3343-B584-D9704CE05879}" srcId="{415A3A3F-D120-5147-B7D1-7A7E5BB6F59B}" destId="{6A7C2DEE-4264-234F-BCF9-2325389AFCB3}" srcOrd="2" destOrd="0" parTransId="{2C2F68CC-D1C9-0448-A093-B190EEA93FE9}" sibTransId="{FD9B8859-CEAE-324B-837D-FB985BFBCEBE}"/>
    <dgm:cxn modelId="{8B3D6EEF-4B68-0542-ACC9-9297101A635C}" type="presParOf" srcId="{C73928EE-C1A5-CB47-91D1-5A4F2D7EA024}" destId="{2DDF63FA-C761-DA4B-9F82-6D78DE4403D6}" srcOrd="0" destOrd="0" presId="urn:microsoft.com/office/officeart/2008/layout/LinedList"/>
    <dgm:cxn modelId="{6598C551-1B13-374A-AF3A-647A17CA7AA9}" type="presParOf" srcId="{C73928EE-C1A5-CB47-91D1-5A4F2D7EA024}" destId="{765B23F7-8B1E-7E49-87A0-71EAA2EB7746}" srcOrd="1" destOrd="0" presId="urn:microsoft.com/office/officeart/2008/layout/LinedList"/>
    <dgm:cxn modelId="{F8CD3C6A-DA54-9C49-A435-AFA60DEAA832}" type="presParOf" srcId="{765B23F7-8B1E-7E49-87A0-71EAA2EB7746}" destId="{4943E1D1-A2BC-7542-87F5-F82375631A93}" srcOrd="0" destOrd="0" presId="urn:microsoft.com/office/officeart/2008/layout/LinedList"/>
    <dgm:cxn modelId="{B4415A74-E110-8240-BAAA-974ECA5D8B56}" type="presParOf" srcId="{765B23F7-8B1E-7E49-87A0-71EAA2EB7746}" destId="{AF34225C-2C39-9848-BF68-352D1271092A}" srcOrd="1" destOrd="0" presId="urn:microsoft.com/office/officeart/2008/layout/LinedList"/>
    <dgm:cxn modelId="{7D38FC48-4D48-7B4B-89B1-1DBEE01B49EF}" type="presParOf" srcId="{C73928EE-C1A5-CB47-91D1-5A4F2D7EA024}" destId="{34566FC2-9798-F840-95C2-741398498674}" srcOrd="2" destOrd="0" presId="urn:microsoft.com/office/officeart/2008/layout/LinedList"/>
    <dgm:cxn modelId="{1C6BD9B8-D867-4B44-913A-7AC15E2F5C58}" type="presParOf" srcId="{C73928EE-C1A5-CB47-91D1-5A4F2D7EA024}" destId="{8EE67950-8AE2-A041-963B-825DC076958D}" srcOrd="3" destOrd="0" presId="urn:microsoft.com/office/officeart/2008/layout/LinedList"/>
    <dgm:cxn modelId="{C0275A46-F531-F94E-8FE4-6D3B49798D7E}" type="presParOf" srcId="{8EE67950-8AE2-A041-963B-825DC076958D}" destId="{9F8A98F7-2E1C-054F-92BE-51D4D65B2377}" srcOrd="0" destOrd="0" presId="urn:microsoft.com/office/officeart/2008/layout/LinedList"/>
    <dgm:cxn modelId="{38B87901-E048-724B-8058-A2CAB4922EFB}" type="presParOf" srcId="{8EE67950-8AE2-A041-963B-825DC076958D}" destId="{74DBAA23-882A-A843-AFE3-87C3ACA2345E}" srcOrd="1" destOrd="0" presId="urn:microsoft.com/office/officeart/2008/layout/LinedList"/>
    <dgm:cxn modelId="{BCD55466-3CAE-B640-AAF2-102A7CD1EB68}" type="presParOf" srcId="{C73928EE-C1A5-CB47-91D1-5A4F2D7EA024}" destId="{BAB82675-43F1-814C-BD9F-6EE32D2F447C}" srcOrd="4" destOrd="0" presId="urn:microsoft.com/office/officeart/2008/layout/LinedList"/>
    <dgm:cxn modelId="{836DDCDD-3D0B-BA4B-B537-3F12B0393CF5}" type="presParOf" srcId="{C73928EE-C1A5-CB47-91D1-5A4F2D7EA024}" destId="{0E0C7B0B-96A6-AF4E-8CC5-7F51D25D2531}" srcOrd="5" destOrd="0" presId="urn:microsoft.com/office/officeart/2008/layout/LinedList"/>
    <dgm:cxn modelId="{432105E6-035E-974C-9D70-A05897C79F9F}" type="presParOf" srcId="{0E0C7B0B-96A6-AF4E-8CC5-7F51D25D2531}" destId="{0376466D-2DF3-1D46-8772-3F5D14F2C073}" srcOrd="0" destOrd="0" presId="urn:microsoft.com/office/officeart/2008/layout/LinedList"/>
    <dgm:cxn modelId="{2ACA2ABF-8E1C-AE40-9132-F165FD3EFE34}" type="presParOf" srcId="{0E0C7B0B-96A6-AF4E-8CC5-7F51D25D2531}" destId="{08325445-C4A5-094D-8AB5-0E4B6FDCBCD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638CA3-51DD-5F46-BD2C-DCEA410AF60B}" type="doc">
      <dgm:prSet loTypeId="urn:microsoft.com/office/officeart/2008/layout/Lin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8942FB4-E3BE-F046-94AA-2B332A2373AE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There is a need to rethink the type of activities that are funded through TVET funding.</a:t>
          </a:r>
          <a:endParaRPr lang="en-NA"/>
        </a:p>
      </dgm:t>
    </dgm:pt>
    <dgm:pt modelId="{6F921B9E-2A2A-0E4D-ABA1-A4B543C38B6A}" type="parTrans" cxnId="{0D8ECE07-12A6-0045-9D0C-150FE0EAB14E}">
      <dgm:prSet/>
      <dgm:spPr/>
      <dgm:t>
        <a:bodyPr/>
        <a:lstStyle/>
        <a:p>
          <a:endParaRPr lang="en-GB"/>
        </a:p>
      </dgm:t>
    </dgm:pt>
    <dgm:pt modelId="{F6EE0479-AFB9-D64E-B69B-6D2D8AC4E424}" type="sibTrans" cxnId="{0D8ECE07-12A6-0045-9D0C-150FE0EAB14E}">
      <dgm:prSet/>
      <dgm:spPr/>
      <dgm:t>
        <a:bodyPr/>
        <a:lstStyle/>
        <a:p>
          <a:endParaRPr lang="en-GB"/>
        </a:p>
      </dgm:t>
    </dgm:pt>
    <dgm:pt modelId="{9B3DF39D-5D99-0648-AA68-872EA15CA615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To avoid wastage, sectorial committees and boards providing oversight should be put in place. </a:t>
          </a:r>
          <a:endParaRPr lang="en-NA"/>
        </a:p>
      </dgm:t>
    </dgm:pt>
    <dgm:pt modelId="{4F1AC963-B753-9744-BB78-E50EDCF1B833}" type="parTrans" cxnId="{C8199F4A-4AC3-4D42-BD69-BB785BB4684D}">
      <dgm:prSet/>
      <dgm:spPr/>
      <dgm:t>
        <a:bodyPr/>
        <a:lstStyle/>
        <a:p>
          <a:endParaRPr lang="en-GB"/>
        </a:p>
      </dgm:t>
    </dgm:pt>
    <dgm:pt modelId="{D0E5D6EF-404F-D349-A1BD-00C42A41F3C9}" type="sibTrans" cxnId="{C8199F4A-4AC3-4D42-BD69-BB785BB4684D}">
      <dgm:prSet/>
      <dgm:spPr/>
      <dgm:t>
        <a:bodyPr/>
        <a:lstStyle/>
        <a:p>
          <a:endParaRPr lang="en-GB"/>
        </a:p>
      </dgm:t>
    </dgm:pt>
    <dgm:pt modelId="{1BB0B4DD-7D29-2847-84A1-96195D6A5D0D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Audits of TVET institutions are necessary in ensuring quality; they are a quality assurance tool. </a:t>
          </a:r>
          <a:endParaRPr lang="en-NA"/>
        </a:p>
      </dgm:t>
    </dgm:pt>
    <dgm:pt modelId="{64D909AB-FB92-E942-8A02-9B46E17D7FFA}" type="parTrans" cxnId="{5B3F9581-E2ED-224F-A44F-7BA1B30A56CD}">
      <dgm:prSet/>
      <dgm:spPr/>
      <dgm:t>
        <a:bodyPr/>
        <a:lstStyle/>
        <a:p>
          <a:endParaRPr lang="en-GB"/>
        </a:p>
      </dgm:t>
    </dgm:pt>
    <dgm:pt modelId="{DCAFDA6B-0E79-0042-989A-E4663CAA77DB}" type="sibTrans" cxnId="{5B3F9581-E2ED-224F-A44F-7BA1B30A56CD}">
      <dgm:prSet/>
      <dgm:spPr/>
      <dgm:t>
        <a:bodyPr/>
        <a:lstStyle/>
        <a:p>
          <a:endParaRPr lang="en-GB"/>
        </a:p>
      </dgm:t>
    </dgm:pt>
    <dgm:pt modelId="{609F2BF0-6570-1A4A-804C-B77E7BD34ABE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It is important to ensure equitable access to funding between private and public TVET institutions.</a:t>
          </a:r>
          <a:endParaRPr lang="en-NA"/>
        </a:p>
      </dgm:t>
    </dgm:pt>
    <dgm:pt modelId="{5627E2E0-3352-A643-88D9-9E94A366B5B1}" type="parTrans" cxnId="{EC990222-B18F-1744-88EE-30EAF167AE12}">
      <dgm:prSet/>
      <dgm:spPr/>
      <dgm:t>
        <a:bodyPr/>
        <a:lstStyle/>
        <a:p>
          <a:endParaRPr lang="en-GB"/>
        </a:p>
      </dgm:t>
    </dgm:pt>
    <dgm:pt modelId="{A0961FE6-3628-5A4A-9DA3-A4BCCB42623D}" type="sibTrans" cxnId="{EC990222-B18F-1744-88EE-30EAF167AE12}">
      <dgm:prSet/>
      <dgm:spPr/>
      <dgm:t>
        <a:bodyPr/>
        <a:lstStyle/>
        <a:p>
          <a:endParaRPr lang="en-GB"/>
        </a:p>
      </dgm:t>
    </dgm:pt>
    <dgm:pt modelId="{9F9CC59E-0196-694A-AC91-F309E81D5E63}" type="pres">
      <dgm:prSet presAssocID="{AF638CA3-51DD-5F46-BD2C-DCEA410AF60B}" presName="vert0" presStyleCnt="0">
        <dgm:presLayoutVars>
          <dgm:dir/>
          <dgm:animOne val="branch"/>
          <dgm:animLvl val="lvl"/>
        </dgm:presLayoutVars>
      </dgm:prSet>
      <dgm:spPr/>
    </dgm:pt>
    <dgm:pt modelId="{7D8A74BB-009B-8342-A3DB-4C9FDDA25DA0}" type="pres">
      <dgm:prSet presAssocID="{48942FB4-E3BE-F046-94AA-2B332A2373AE}" presName="thickLine" presStyleLbl="alignNode1" presStyleIdx="0" presStyleCnt="4"/>
      <dgm:spPr/>
    </dgm:pt>
    <dgm:pt modelId="{F50CAC3C-FAD2-8947-AEE0-66C8E5CD86B4}" type="pres">
      <dgm:prSet presAssocID="{48942FB4-E3BE-F046-94AA-2B332A2373AE}" presName="horz1" presStyleCnt="0"/>
      <dgm:spPr/>
    </dgm:pt>
    <dgm:pt modelId="{AFEC8FC6-959D-D24E-9376-AA283EAA4EEF}" type="pres">
      <dgm:prSet presAssocID="{48942FB4-E3BE-F046-94AA-2B332A2373AE}" presName="tx1" presStyleLbl="revTx" presStyleIdx="0" presStyleCnt="4"/>
      <dgm:spPr/>
    </dgm:pt>
    <dgm:pt modelId="{CC09B59A-05E5-264E-A7A1-937977471219}" type="pres">
      <dgm:prSet presAssocID="{48942FB4-E3BE-F046-94AA-2B332A2373AE}" presName="vert1" presStyleCnt="0"/>
      <dgm:spPr/>
    </dgm:pt>
    <dgm:pt modelId="{63F78DD2-1BEB-C145-88EC-BB2FE9CEFCA3}" type="pres">
      <dgm:prSet presAssocID="{9B3DF39D-5D99-0648-AA68-872EA15CA615}" presName="thickLine" presStyleLbl="alignNode1" presStyleIdx="1" presStyleCnt="4"/>
      <dgm:spPr/>
    </dgm:pt>
    <dgm:pt modelId="{6054755D-2FF3-B241-ABC3-B78A4BD90F3D}" type="pres">
      <dgm:prSet presAssocID="{9B3DF39D-5D99-0648-AA68-872EA15CA615}" presName="horz1" presStyleCnt="0"/>
      <dgm:spPr/>
    </dgm:pt>
    <dgm:pt modelId="{60363251-C03B-7648-8833-DCC2FB0C722A}" type="pres">
      <dgm:prSet presAssocID="{9B3DF39D-5D99-0648-AA68-872EA15CA615}" presName="tx1" presStyleLbl="revTx" presStyleIdx="1" presStyleCnt="4"/>
      <dgm:spPr/>
    </dgm:pt>
    <dgm:pt modelId="{6268DF24-C4A5-3842-9527-613D820EC7A5}" type="pres">
      <dgm:prSet presAssocID="{9B3DF39D-5D99-0648-AA68-872EA15CA615}" presName="vert1" presStyleCnt="0"/>
      <dgm:spPr/>
    </dgm:pt>
    <dgm:pt modelId="{CA6C5AF8-1553-6C4D-BA81-1C22FDF254AC}" type="pres">
      <dgm:prSet presAssocID="{1BB0B4DD-7D29-2847-84A1-96195D6A5D0D}" presName="thickLine" presStyleLbl="alignNode1" presStyleIdx="2" presStyleCnt="4"/>
      <dgm:spPr/>
    </dgm:pt>
    <dgm:pt modelId="{48AA43DE-A28A-5F4F-9E7D-9217FEF0884F}" type="pres">
      <dgm:prSet presAssocID="{1BB0B4DD-7D29-2847-84A1-96195D6A5D0D}" presName="horz1" presStyleCnt="0"/>
      <dgm:spPr/>
    </dgm:pt>
    <dgm:pt modelId="{DFF90410-0400-8346-84B7-5AE2BDD1DA6A}" type="pres">
      <dgm:prSet presAssocID="{1BB0B4DD-7D29-2847-84A1-96195D6A5D0D}" presName="tx1" presStyleLbl="revTx" presStyleIdx="2" presStyleCnt="4"/>
      <dgm:spPr/>
    </dgm:pt>
    <dgm:pt modelId="{C1964600-AEF9-D843-99FE-E621B1FD5AC8}" type="pres">
      <dgm:prSet presAssocID="{1BB0B4DD-7D29-2847-84A1-96195D6A5D0D}" presName="vert1" presStyleCnt="0"/>
      <dgm:spPr/>
    </dgm:pt>
    <dgm:pt modelId="{763BE44F-E666-EE4E-99AE-BA07A61EBA6F}" type="pres">
      <dgm:prSet presAssocID="{609F2BF0-6570-1A4A-804C-B77E7BD34ABE}" presName="thickLine" presStyleLbl="alignNode1" presStyleIdx="3" presStyleCnt="4"/>
      <dgm:spPr/>
    </dgm:pt>
    <dgm:pt modelId="{43123614-3D87-AF43-AD0B-1AAB372B6586}" type="pres">
      <dgm:prSet presAssocID="{609F2BF0-6570-1A4A-804C-B77E7BD34ABE}" presName="horz1" presStyleCnt="0"/>
      <dgm:spPr/>
    </dgm:pt>
    <dgm:pt modelId="{7F837CB5-0BAB-8147-9CCD-4457634AF137}" type="pres">
      <dgm:prSet presAssocID="{609F2BF0-6570-1A4A-804C-B77E7BD34ABE}" presName="tx1" presStyleLbl="revTx" presStyleIdx="3" presStyleCnt="4"/>
      <dgm:spPr/>
    </dgm:pt>
    <dgm:pt modelId="{16E140EA-6E45-0849-B5AB-64992C53ED78}" type="pres">
      <dgm:prSet presAssocID="{609F2BF0-6570-1A4A-804C-B77E7BD34ABE}" presName="vert1" presStyleCnt="0"/>
      <dgm:spPr/>
    </dgm:pt>
  </dgm:ptLst>
  <dgm:cxnLst>
    <dgm:cxn modelId="{0D8ECE07-12A6-0045-9D0C-150FE0EAB14E}" srcId="{AF638CA3-51DD-5F46-BD2C-DCEA410AF60B}" destId="{48942FB4-E3BE-F046-94AA-2B332A2373AE}" srcOrd="0" destOrd="0" parTransId="{6F921B9E-2A2A-0E4D-ABA1-A4B543C38B6A}" sibTransId="{F6EE0479-AFB9-D64E-B69B-6D2D8AC4E424}"/>
    <dgm:cxn modelId="{1E11120C-210A-AD4C-806C-4D560057D2C0}" type="presOf" srcId="{1BB0B4DD-7D29-2847-84A1-96195D6A5D0D}" destId="{DFF90410-0400-8346-84B7-5AE2BDD1DA6A}" srcOrd="0" destOrd="0" presId="urn:microsoft.com/office/officeart/2008/layout/LinedList"/>
    <dgm:cxn modelId="{EC990222-B18F-1744-88EE-30EAF167AE12}" srcId="{AF638CA3-51DD-5F46-BD2C-DCEA410AF60B}" destId="{609F2BF0-6570-1A4A-804C-B77E7BD34ABE}" srcOrd="3" destOrd="0" parTransId="{5627E2E0-3352-A643-88D9-9E94A366B5B1}" sibTransId="{A0961FE6-3628-5A4A-9DA3-A4BCCB42623D}"/>
    <dgm:cxn modelId="{521A3847-73A6-4149-9744-6CA0A850C763}" type="presOf" srcId="{AF638CA3-51DD-5F46-BD2C-DCEA410AF60B}" destId="{9F9CC59E-0196-694A-AC91-F309E81D5E63}" srcOrd="0" destOrd="0" presId="urn:microsoft.com/office/officeart/2008/layout/LinedList"/>
    <dgm:cxn modelId="{C8199F4A-4AC3-4D42-BD69-BB785BB4684D}" srcId="{AF638CA3-51DD-5F46-BD2C-DCEA410AF60B}" destId="{9B3DF39D-5D99-0648-AA68-872EA15CA615}" srcOrd="1" destOrd="0" parTransId="{4F1AC963-B753-9744-BB78-E50EDCF1B833}" sibTransId="{D0E5D6EF-404F-D349-A1BD-00C42A41F3C9}"/>
    <dgm:cxn modelId="{5B3F9581-E2ED-224F-A44F-7BA1B30A56CD}" srcId="{AF638CA3-51DD-5F46-BD2C-DCEA410AF60B}" destId="{1BB0B4DD-7D29-2847-84A1-96195D6A5D0D}" srcOrd="2" destOrd="0" parTransId="{64D909AB-FB92-E942-8A02-9B46E17D7FFA}" sibTransId="{DCAFDA6B-0E79-0042-989A-E4663CAA77DB}"/>
    <dgm:cxn modelId="{9EE903C5-E441-0144-B257-5DE896B10689}" type="presOf" srcId="{609F2BF0-6570-1A4A-804C-B77E7BD34ABE}" destId="{7F837CB5-0BAB-8147-9CCD-4457634AF137}" srcOrd="0" destOrd="0" presId="urn:microsoft.com/office/officeart/2008/layout/LinedList"/>
    <dgm:cxn modelId="{70D19FD4-6046-624A-A6BE-B3E3C282DF7A}" type="presOf" srcId="{48942FB4-E3BE-F046-94AA-2B332A2373AE}" destId="{AFEC8FC6-959D-D24E-9376-AA283EAA4EEF}" srcOrd="0" destOrd="0" presId="urn:microsoft.com/office/officeart/2008/layout/LinedList"/>
    <dgm:cxn modelId="{20E207F7-9C6D-9343-99C3-49FF7B0505E8}" type="presOf" srcId="{9B3DF39D-5D99-0648-AA68-872EA15CA615}" destId="{60363251-C03B-7648-8833-DCC2FB0C722A}" srcOrd="0" destOrd="0" presId="urn:microsoft.com/office/officeart/2008/layout/LinedList"/>
    <dgm:cxn modelId="{3A2DA0EC-B26C-5A4D-A8A3-77D317499EAF}" type="presParOf" srcId="{9F9CC59E-0196-694A-AC91-F309E81D5E63}" destId="{7D8A74BB-009B-8342-A3DB-4C9FDDA25DA0}" srcOrd="0" destOrd="0" presId="urn:microsoft.com/office/officeart/2008/layout/LinedList"/>
    <dgm:cxn modelId="{4F99CCC0-6731-2D45-A649-A5DE0FB1BF0C}" type="presParOf" srcId="{9F9CC59E-0196-694A-AC91-F309E81D5E63}" destId="{F50CAC3C-FAD2-8947-AEE0-66C8E5CD86B4}" srcOrd="1" destOrd="0" presId="urn:microsoft.com/office/officeart/2008/layout/LinedList"/>
    <dgm:cxn modelId="{33257746-C7D1-6749-83F7-8507FB5F1C35}" type="presParOf" srcId="{F50CAC3C-FAD2-8947-AEE0-66C8E5CD86B4}" destId="{AFEC8FC6-959D-D24E-9376-AA283EAA4EEF}" srcOrd="0" destOrd="0" presId="urn:microsoft.com/office/officeart/2008/layout/LinedList"/>
    <dgm:cxn modelId="{AF17B544-C166-3E4B-9C8F-4D9088161502}" type="presParOf" srcId="{F50CAC3C-FAD2-8947-AEE0-66C8E5CD86B4}" destId="{CC09B59A-05E5-264E-A7A1-937977471219}" srcOrd="1" destOrd="0" presId="urn:microsoft.com/office/officeart/2008/layout/LinedList"/>
    <dgm:cxn modelId="{F7DD594A-9730-E943-8CC0-74794ECBB861}" type="presParOf" srcId="{9F9CC59E-0196-694A-AC91-F309E81D5E63}" destId="{63F78DD2-1BEB-C145-88EC-BB2FE9CEFCA3}" srcOrd="2" destOrd="0" presId="urn:microsoft.com/office/officeart/2008/layout/LinedList"/>
    <dgm:cxn modelId="{75A86145-5738-B247-9097-42BDA4D3BA25}" type="presParOf" srcId="{9F9CC59E-0196-694A-AC91-F309E81D5E63}" destId="{6054755D-2FF3-B241-ABC3-B78A4BD90F3D}" srcOrd="3" destOrd="0" presId="urn:microsoft.com/office/officeart/2008/layout/LinedList"/>
    <dgm:cxn modelId="{920F3D2D-7EC6-584F-AC08-57C04455194C}" type="presParOf" srcId="{6054755D-2FF3-B241-ABC3-B78A4BD90F3D}" destId="{60363251-C03B-7648-8833-DCC2FB0C722A}" srcOrd="0" destOrd="0" presId="urn:microsoft.com/office/officeart/2008/layout/LinedList"/>
    <dgm:cxn modelId="{AAB7715A-1889-E04D-928D-51F567A6E7A1}" type="presParOf" srcId="{6054755D-2FF3-B241-ABC3-B78A4BD90F3D}" destId="{6268DF24-C4A5-3842-9527-613D820EC7A5}" srcOrd="1" destOrd="0" presId="urn:microsoft.com/office/officeart/2008/layout/LinedList"/>
    <dgm:cxn modelId="{59F81B8C-102B-D844-8EC2-9E2791A4F983}" type="presParOf" srcId="{9F9CC59E-0196-694A-AC91-F309E81D5E63}" destId="{CA6C5AF8-1553-6C4D-BA81-1C22FDF254AC}" srcOrd="4" destOrd="0" presId="urn:microsoft.com/office/officeart/2008/layout/LinedList"/>
    <dgm:cxn modelId="{345E2301-67E8-0A4D-A3CD-C703775FF669}" type="presParOf" srcId="{9F9CC59E-0196-694A-AC91-F309E81D5E63}" destId="{48AA43DE-A28A-5F4F-9E7D-9217FEF0884F}" srcOrd="5" destOrd="0" presId="urn:microsoft.com/office/officeart/2008/layout/LinedList"/>
    <dgm:cxn modelId="{15A6138F-B904-264E-A8F4-3318138A17F3}" type="presParOf" srcId="{48AA43DE-A28A-5F4F-9E7D-9217FEF0884F}" destId="{DFF90410-0400-8346-84B7-5AE2BDD1DA6A}" srcOrd="0" destOrd="0" presId="urn:microsoft.com/office/officeart/2008/layout/LinedList"/>
    <dgm:cxn modelId="{EE6DCB35-4225-BD4C-98D8-678BEE4BCD88}" type="presParOf" srcId="{48AA43DE-A28A-5F4F-9E7D-9217FEF0884F}" destId="{C1964600-AEF9-D843-99FE-E621B1FD5AC8}" srcOrd="1" destOrd="0" presId="urn:microsoft.com/office/officeart/2008/layout/LinedList"/>
    <dgm:cxn modelId="{6EC25DBF-6421-134B-B373-07175522D3C3}" type="presParOf" srcId="{9F9CC59E-0196-694A-AC91-F309E81D5E63}" destId="{763BE44F-E666-EE4E-99AE-BA07A61EBA6F}" srcOrd="6" destOrd="0" presId="urn:microsoft.com/office/officeart/2008/layout/LinedList"/>
    <dgm:cxn modelId="{26F5C610-BB1D-1A4F-A32B-8FD755E25E89}" type="presParOf" srcId="{9F9CC59E-0196-694A-AC91-F309E81D5E63}" destId="{43123614-3D87-AF43-AD0B-1AAB372B6586}" srcOrd="7" destOrd="0" presId="urn:microsoft.com/office/officeart/2008/layout/LinedList"/>
    <dgm:cxn modelId="{B048A802-A3C1-9A44-961E-FD3DC5ED26C3}" type="presParOf" srcId="{43123614-3D87-AF43-AD0B-1AAB372B6586}" destId="{7F837CB5-0BAB-8147-9CCD-4457634AF137}" srcOrd="0" destOrd="0" presId="urn:microsoft.com/office/officeart/2008/layout/LinedList"/>
    <dgm:cxn modelId="{8DE0E206-CDF6-CF43-B4BB-3294E81EB48C}" type="presParOf" srcId="{43123614-3D87-AF43-AD0B-1AAB372B6586}" destId="{16E140EA-6E45-0849-B5AB-64992C53ED7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0DC6D6-F683-0B45-A29F-7F5544D8437B}" type="doc">
      <dgm:prSet loTypeId="urn:microsoft.com/office/officeart/2008/layout/Lin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C1AB794-94BF-4240-BFCB-880FBFB7D5D8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Research is needed to establish the extent to which TVET training institution funds are used for intended purpose.</a:t>
          </a:r>
          <a:endParaRPr lang="en-NA"/>
        </a:p>
      </dgm:t>
    </dgm:pt>
    <dgm:pt modelId="{AA6F547B-52D4-7143-A93D-86DE973B68D6}" type="parTrans" cxnId="{8F36593F-01E5-4941-8126-DE5C9D659DA5}">
      <dgm:prSet/>
      <dgm:spPr/>
      <dgm:t>
        <a:bodyPr/>
        <a:lstStyle/>
        <a:p>
          <a:endParaRPr lang="en-GB"/>
        </a:p>
      </dgm:t>
    </dgm:pt>
    <dgm:pt modelId="{643995BD-6C45-2944-A88C-2A85A06446B2}" type="sibTrans" cxnId="{8F36593F-01E5-4941-8126-DE5C9D659DA5}">
      <dgm:prSet/>
      <dgm:spPr/>
      <dgm:t>
        <a:bodyPr/>
        <a:lstStyle/>
        <a:p>
          <a:endParaRPr lang="en-GB"/>
        </a:p>
      </dgm:t>
    </dgm:pt>
    <dgm:pt modelId="{930F89FE-7C2B-BB4D-A0FA-269DB7CCB93C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Robust policies should be drafted to close loopholes regarding the use of funds for intended purpose.</a:t>
          </a:r>
          <a:endParaRPr lang="en-NA"/>
        </a:p>
      </dgm:t>
    </dgm:pt>
    <dgm:pt modelId="{6FBA113E-3A65-DA41-B806-B8B3E8DBE79F}" type="parTrans" cxnId="{E0E17B9E-E69E-8144-A9A0-382BDBCAE7F8}">
      <dgm:prSet/>
      <dgm:spPr/>
      <dgm:t>
        <a:bodyPr/>
        <a:lstStyle/>
        <a:p>
          <a:endParaRPr lang="en-GB"/>
        </a:p>
      </dgm:t>
    </dgm:pt>
    <dgm:pt modelId="{77601D11-2C6D-5545-9587-73137CBF7738}" type="sibTrans" cxnId="{E0E17B9E-E69E-8144-A9A0-382BDBCAE7F8}">
      <dgm:prSet/>
      <dgm:spPr/>
      <dgm:t>
        <a:bodyPr/>
        <a:lstStyle/>
        <a:p>
          <a:endParaRPr lang="en-GB"/>
        </a:p>
      </dgm:t>
    </dgm:pt>
    <dgm:pt modelId="{35E7DDF6-C54C-2C43-98F0-DDBC64839AFD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There is need for serious engagement to allow collaborative funding models that are sustainable. </a:t>
          </a:r>
          <a:endParaRPr lang="en-NA"/>
        </a:p>
      </dgm:t>
    </dgm:pt>
    <dgm:pt modelId="{CF7CCE31-5321-1846-9705-012BAE6494C7}" type="parTrans" cxnId="{381A4BCA-3E40-C643-8D99-A525566C7B82}">
      <dgm:prSet/>
      <dgm:spPr/>
      <dgm:t>
        <a:bodyPr/>
        <a:lstStyle/>
        <a:p>
          <a:endParaRPr lang="en-GB"/>
        </a:p>
      </dgm:t>
    </dgm:pt>
    <dgm:pt modelId="{F174BF20-8A54-2E43-9DFF-DAA44D1CD790}" type="sibTrans" cxnId="{381A4BCA-3E40-C643-8D99-A525566C7B82}">
      <dgm:prSet/>
      <dgm:spPr/>
      <dgm:t>
        <a:bodyPr/>
        <a:lstStyle/>
        <a:p>
          <a:endParaRPr lang="en-GB"/>
        </a:p>
      </dgm:t>
    </dgm:pt>
    <dgm:pt modelId="{6836E941-A00E-9646-97E9-4E4BB34FE330}" type="pres">
      <dgm:prSet presAssocID="{6D0DC6D6-F683-0B45-A29F-7F5544D8437B}" presName="vert0" presStyleCnt="0">
        <dgm:presLayoutVars>
          <dgm:dir/>
          <dgm:animOne val="branch"/>
          <dgm:animLvl val="lvl"/>
        </dgm:presLayoutVars>
      </dgm:prSet>
      <dgm:spPr/>
    </dgm:pt>
    <dgm:pt modelId="{CA1A886E-CD52-D146-8E15-DA190D600980}" type="pres">
      <dgm:prSet presAssocID="{4C1AB794-94BF-4240-BFCB-880FBFB7D5D8}" presName="thickLine" presStyleLbl="alignNode1" presStyleIdx="0" presStyleCnt="3"/>
      <dgm:spPr/>
    </dgm:pt>
    <dgm:pt modelId="{7817FCDB-14CD-C44C-8616-8E4A7EC7E21F}" type="pres">
      <dgm:prSet presAssocID="{4C1AB794-94BF-4240-BFCB-880FBFB7D5D8}" presName="horz1" presStyleCnt="0"/>
      <dgm:spPr/>
    </dgm:pt>
    <dgm:pt modelId="{A0521DDA-5E38-464D-B23A-1D9FD22D3157}" type="pres">
      <dgm:prSet presAssocID="{4C1AB794-94BF-4240-BFCB-880FBFB7D5D8}" presName="tx1" presStyleLbl="revTx" presStyleIdx="0" presStyleCnt="3"/>
      <dgm:spPr/>
    </dgm:pt>
    <dgm:pt modelId="{0B81A178-4E32-6047-80C4-DC1C7A0E948D}" type="pres">
      <dgm:prSet presAssocID="{4C1AB794-94BF-4240-BFCB-880FBFB7D5D8}" presName="vert1" presStyleCnt="0"/>
      <dgm:spPr/>
    </dgm:pt>
    <dgm:pt modelId="{598BD735-5C85-B74E-96D2-11DDDDB21AD6}" type="pres">
      <dgm:prSet presAssocID="{930F89FE-7C2B-BB4D-A0FA-269DB7CCB93C}" presName="thickLine" presStyleLbl="alignNode1" presStyleIdx="1" presStyleCnt="3"/>
      <dgm:spPr/>
    </dgm:pt>
    <dgm:pt modelId="{26565AC1-FA64-434E-8635-90671FED6CC4}" type="pres">
      <dgm:prSet presAssocID="{930F89FE-7C2B-BB4D-A0FA-269DB7CCB93C}" presName="horz1" presStyleCnt="0"/>
      <dgm:spPr/>
    </dgm:pt>
    <dgm:pt modelId="{EF100A4A-1420-6D47-B71A-BF4733F182AF}" type="pres">
      <dgm:prSet presAssocID="{930F89FE-7C2B-BB4D-A0FA-269DB7CCB93C}" presName="tx1" presStyleLbl="revTx" presStyleIdx="1" presStyleCnt="3"/>
      <dgm:spPr/>
    </dgm:pt>
    <dgm:pt modelId="{6B3389B1-9287-D84E-B8C7-2652AAA2D30E}" type="pres">
      <dgm:prSet presAssocID="{930F89FE-7C2B-BB4D-A0FA-269DB7CCB93C}" presName="vert1" presStyleCnt="0"/>
      <dgm:spPr/>
    </dgm:pt>
    <dgm:pt modelId="{2B158B23-50FB-9246-A53C-504C93C80461}" type="pres">
      <dgm:prSet presAssocID="{35E7DDF6-C54C-2C43-98F0-DDBC64839AFD}" presName="thickLine" presStyleLbl="alignNode1" presStyleIdx="2" presStyleCnt="3"/>
      <dgm:spPr/>
    </dgm:pt>
    <dgm:pt modelId="{48EBF981-714C-3945-965E-0CC6B9D8E23E}" type="pres">
      <dgm:prSet presAssocID="{35E7DDF6-C54C-2C43-98F0-DDBC64839AFD}" presName="horz1" presStyleCnt="0"/>
      <dgm:spPr/>
    </dgm:pt>
    <dgm:pt modelId="{D3C9101E-5C68-4D46-B17A-0FE3DD72F04C}" type="pres">
      <dgm:prSet presAssocID="{35E7DDF6-C54C-2C43-98F0-DDBC64839AFD}" presName="tx1" presStyleLbl="revTx" presStyleIdx="2" presStyleCnt="3"/>
      <dgm:spPr/>
    </dgm:pt>
    <dgm:pt modelId="{4394DB6F-620A-1F46-AD06-41CAAD3947C5}" type="pres">
      <dgm:prSet presAssocID="{35E7DDF6-C54C-2C43-98F0-DDBC64839AFD}" presName="vert1" presStyleCnt="0"/>
      <dgm:spPr/>
    </dgm:pt>
  </dgm:ptLst>
  <dgm:cxnLst>
    <dgm:cxn modelId="{D063942D-DE32-8B41-AC21-55E9D65B85C1}" type="presOf" srcId="{4C1AB794-94BF-4240-BFCB-880FBFB7D5D8}" destId="{A0521DDA-5E38-464D-B23A-1D9FD22D3157}" srcOrd="0" destOrd="0" presId="urn:microsoft.com/office/officeart/2008/layout/LinedList"/>
    <dgm:cxn modelId="{8F36593F-01E5-4941-8126-DE5C9D659DA5}" srcId="{6D0DC6D6-F683-0B45-A29F-7F5544D8437B}" destId="{4C1AB794-94BF-4240-BFCB-880FBFB7D5D8}" srcOrd="0" destOrd="0" parTransId="{AA6F547B-52D4-7143-A93D-86DE973B68D6}" sibTransId="{643995BD-6C45-2944-A88C-2A85A06446B2}"/>
    <dgm:cxn modelId="{2BDD3964-AC51-AC49-9058-D5621FA7AAE1}" type="presOf" srcId="{930F89FE-7C2B-BB4D-A0FA-269DB7CCB93C}" destId="{EF100A4A-1420-6D47-B71A-BF4733F182AF}" srcOrd="0" destOrd="0" presId="urn:microsoft.com/office/officeart/2008/layout/LinedList"/>
    <dgm:cxn modelId="{E0E17B9E-E69E-8144-A9A0-382BDBCAE7F8}" srcId="{6D0DC6D6-F683-0B45-A29F-7F5544D8437B}" destId="{930F89FE-7C2B-BB4D-A0FA-269DB7CCB93C}" srcOrd="1" destOrd="0" parTransId="{6FBA113E-3A65-DA41-B806-B8B3E8DBE79F}" sibTransId="{77601D11-2C6D-5545-9587-73137CBF7738}"/>
    <dgm:cxn modelId="{381A4BCA-3E40-C643-8D99-A525566C7B82}" srcId="{6D0DC6D6-F683-0B45-A29F-7F5544D8437B}" destId="{35E7DDF6-C54C-2C43-98F0-DDBC64839AFD}" srcOrd="2" destOrd="0" parTransId="{CF7CCE31-5321-1846-9705-012BAE6494C7}" sibTransId="{F174BF20-8A54-2E43-9DFF-DAA44D1CD790}"/>
    <dgm:cxn modelId="{E962C2D6-7AEA-1B45-B444-B8A995542169}" type="presOf" srcId="{6D0DC6D6-F683-0B45-A29F-7F5544D8437B}" destId="{6836E941-A00E-9646-97E9-4E4BB34FE330}" srcOrd="0" destOrd="0" presId="urn:microsoft.com/office/officeart/2008/layout/LinedList"/>
    <dgm:cxn modelId="{EC0A9CDC-9C24-C140-8CD4-F736D1E4581B}" type="presOf" srcId="{35E7DDF6-C54C-2C43-98F0-DDBC64839AFD}" destId="{D3C9101E-5C68-4D46-B17A-0FE3DD72F04C}" srcOrd="0" destOrd="0" presId="urn:microsoft.com/office/officeart/2008/layout/LinedList"/>
    <dgm:cxn modelId="{0A9D64CD-3948-1A43-A065-51394633BE68}" type="presParOf" srcId="{6836E941-A00E-9646-97E9-4E4BB34FE330}" destId="{CA1A886E-CD52-D146-8E15-DA190D600980}" srcOrd="0" destOrd="0" presId="urn:microsoft.com/office/officeart/2008/layout/LinedList"/>
    <dgm:cxn modelId="{0F5F8901-4CA8-C64E-9B6B-F0598937BCF0}" type="presParOf" srcId="{6836E941-A00E-9646-97E9-4E4BB34FE330}" destId="{7817FCDB-14CD-C44C-8616-8E4A7EC7E21F}" srcOrd="1" destOrd="0" presId="urn:microsoft.com/office/officeart/2008/layout/LinedList"/>
    <dgm:cxn modelId="{0DDE3600-1943-654A-BDAA-89CBFBCB924F}" type="presParOf" srcId="{7817FCDB-14CD-C44C-8616-8E4A7EC7E21F}" destId="{A0521DDA-5E38-464D-B23A-1D9FD22D3157}" srcOrd="0" destOrd="0" presId="urn:microsoft.com/office/officeart/2008/layout/LinedList"/>
    <dgm:cxn modelId="{B2AC6C94-8E8A-D145-98FA-73D9400DD829}" type="presParOf" srcId="{7817FCDB-14CD-C44C-8616-8E4A7EC7E21F}" destId="{0B81A178-4E32-6047-80C4-DC1C7A0E948D}" srcOrd="1" destOrd="0" presId="urn:microsoft.com/office/officeart/2008/layout/LinedList"/>
    <dgm:cxn modelId="{0AFDB27B-6E4E-4442-8062-608A85AD929C}" type="presParOf" srcId="{6836E941-A00E-9646-97E9-4E4BB34FE330}" destId="{598BD735-5C85-B74E-96D2-11DDDDB21AD6}" srcOrd="2" destOrd="0" presId="urn:microsoft.com/office/officeart/2008/layout/LinedList"/>
    <dgm:cxn modelId="{408119E7-ABA6-9D41-8EC7-16B76B75BC63}" type="presParOf" srcId="{6836E941-A00E-9646-97E9-4E4BB34FE330}" destId="{26565AC1-FA64-434E-8635-90671FED6CC4}" srcOrd="3" destOrd="0" presId="urn:microsoft.com/office/officeart/2008/layout/LinedList"/>
    <dgm:cxn modelId="{A805350D-1168-4B41-8111-3DB631073706}" type="presParOf" srcId="{26565AC1-FA64-434E-8635-90671FED6CC4}" destId="{EF100A4A-1420-6D47-B71A-BF4733F182AF}" srcOrd="0" destOrd="0" presId="urn:microsoft.com/office/officeart/2008/layout/LinedList"/>
    <dgm:cxn modelId="{593C0B8A-DFFC-7247-9B48-C178D67BBD1D}" type="presParOf" srcId="{26565AC1-FA64-434E-8635-90671FED6CC4}" destId="{6B3389B1-9287-D84E-B8C7-2652AAA2D30E}" srcOrd="1" destOrd="0" presId="urn:microsoft.com/office/officeart/2008/layout/LinedList"/>
    <dgm:cxn modelId="{0CA954B2-916A-054D-9295-9229970F62A4}" type="presParOf" srcId="{6836E941-A00E-9646-97E9-4E4BB34FE330}" destId="{2B158B23-50FB-9246-A53C-504C93C80461}" srcOrd="4" destOrd="0" presId="urn:microsoft.com/office/officeart/2008/layout/LinedList"/>
    <dgm:cxn modelId="{471A1CC2-2B6D-AB49-A826-DD3BE32E23F8}" type="presParOf" srcId="{6836E941-A00E-9646-97E9-4E4BB34FE330}" destId="{48EBF981-714C-3945-965E-0CC6B9D8E23E}" srcOrd="5" destOrd="0" presId="urn:microsoft.com/office/officeart/2008/layout/LinedList"/>
    <dgm:cxn modelId="{1D76C45C-CD56-7040-8F44-D778B025D4D9}" type="presParOf" srcId="{48EBF981-714C-3945-965E-0CC6B9D8E23E}" destId="{D3C9101E-5C68-4D46-B17A-0FE3DD72F04C}" srcOrd="0" destOrd="0" presId="urn:microsoft.com/office/officeart/2008/layout/LinedList"/>
    <dgm:cxn modelId="{18D76422-C60F-2444-9406-43A5C8C0A8D7}" type="presParOf" srcId="{48EBF981-714C-3945-965E-0CC6B9D8E23E}" destId="{4394DB6F-620A-1F46-AD06-41CAAD3947C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3269C7-7724-A242-9C3C-B74F0C56D20C}" type="doc">
      <dgm:prSet loTypeId="urn:microsoft.com/office/officeart/2008/layout/Lin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3078F6A-40A0-E84B-AB63-1EA402AFB540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Although the impact of the 4IR is on cognitive and physical labour, the main concern is that to date some TVET systems are still in 2IIR or 3IR. </a:t>
          </a:r>
          <a:endParaRPr lang="en-NA"/>
        </a:p>
      </dgm:t>
    </dgm:pt>
    <dgm:pt modelId="{3CA813AF-BD27-924C-8E7A-73C0FB20B34F}" type="parTrans" cxnId="{8002B097-9EE2-D549-8E6A-28619DEEA806}">
      <dgm:prSet/>
      <dgm:spPr/>
      <dgm:t>
        <a:bodyPr/>
        <a:lstStyle/>
        <a:p>
          <a:endParaRPr lang="en-GB"/>
        </a:p>
      </dgm:t>
    </dgm:pt>
    <dgm:pt modelId="{1A08BBEC-0704-474D-B398-A3E3B7CF5553}" type="sibTrans" cxnId="{8002B097-9EE2-D549-8E6A-28619DEEA806}">
      <dgm:prSet/>
      <dgm:spPr/>
      <dgm:t>
        <a:bodyPr/>
        <a:lstStyle/>
        <a:p>
          <a:endParaRPr lang="en-GB"/>
        </a:p>
      </dgm:t>
    </dgm:pt>
    <dgm:pt modelId="{8892D4A5-A025-7E45-987B-A6A708E657A7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ZA"/>
            <a:t>The focus of TVET needs to shift to higher cognitive, social and emotional and technological skills and most importantly, the integration of technological skills into all learning areas.</a:t>
          </a:r>
          <a:endParaRPr lang="en-NA"/>
        </a:p>
      </dgm:t>
    </dgm:pt>
    <dgm:pt modelId="{737592AD-2B33-7A45-A1C5-B305DD5EC266}" type="parTrans" cxnId="{2707E2ED-754C-734D-A23F-BC4212A00E46}">
      <dgm:prSet/>
      <dgm:spPr/>
      <dgm:t>
        <a:bodyPr/>
        <a:lstStyle/>
        <a:p>
          <a:endParaRPr lang="en-GB"/>
        </a:p>
      </dgm:t>
    </dgm:pt>
    <dgm:pt modelId="{9D51D1EA-3BE8-C343-8D86-23F4683DBFF3}" type="sibTrans" cxnId="{2707E2ED-754C-734D-A23F-BC4212A00E46}">
      <dgm:prSet/>
      <dgm:spPr/>
      <dgm:t>
        <a:bodyPr/>
        <a:lstStyle/>
        <a:p>
          <a:endParaRPr lang="en-GB"/>
        </a:p>
      </dgm:t>
    </dgm:pt>
    <dgm:pt modelId="{577695F8-1085-4344-A452-7F654CB070EA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As part of their training, TVET students must go for industrial attachment; however, due to a number of factors, most students do not get industrial attachments. </a:t>
          </a:r>
          <a:endParaRPr lang="en-NA"/>
        </a:p>
      </dgm:t>
    </dgm:pt>
    <dgm:pt modelId="{CAB2E506-A600-8B4B-B398-F828021E733A}" type="parTrans" cxnId="{5BFBA6B5-16ED-0F47-B30C-D5C269703232}">
      <dgm:prSet/>
      <dgm:spPr/>
      <dgm:t>
        <a:bodyPr/>
        <a:lstStyle/>
        <a:p>
          <a:endParaRPr lang="en-GB"/>
        </a:p>
      </dgm:t>
    </dgm:pt>
    <dgm:pt modelId="{F11DBBC3-8518-1C44-9060-DF91FE830D20}" type="sibTrans" cxnId="{5BFBA6B5-16ED-0F47-B30C-D5C269703232}">
      <dgm:prSet/>
      <dgm:spPr/>
      <dgm:t>
        <a:bodyPr/>
        <a:lstStyle/>
        <a:p>
          <a:endParaRPr lang="en-GB"/>
        </a:p>
      </dgm:t>
    </dgm:pt>
    <dgm:pt modelId="{5A770122-12BC-6345-A66C-EBF4BD70CB4A}" type="pres">
      <dgm:prSet presAssocID="{483269C7-7724-A242-9C3C-B74F0C56D20C}" presName="vert0" presStyleCnt="0">
        <dgm:presLayoutVars>
          <dgm:dir/>
          <dgm:animOne val="branch"/>
          <dgm:animLvl val="lvl"/>
        </dgm:presLayoutVars>
      </dgm:prSet>
      <dgm:spPr/>
    </dgm:pt>
    <dgm:pt modelId="{D046BFAA-F059-8749-BDA7-5392A4844042}" type="pres">
      <dgm:prSet presAssocID="{93078F6A-40A0-E84B-AB63-1EA402AFB540}" presName="thickLine" presStyleLbl="alignNode1" presStyleIdx="0" presStyleCnt="3"/>
      <dgm:spPr/>
    </dgm:pt>
    <dgm:pt modelId="{ACADB1EF-BA6D-AB4F-AF55-E41B0DFFDEC5}" type="pres">
      <dgm:prSet presAssocID="{93078F6A-40A0-E84B-AB63-1EA402AFB540}" presName="horz1" presStyleCnt="0"/>
      <dgm:spPr/>
    </dgm:pt>
    <dgm:pt modelId="{8A250C55-7C59-744F-8CAB-1EBCBAF1A72D}" type="pres">
      <dgm:prSet presAssocID="{93078F6A-40A0-E84B-AB63-1EA402AFB540}" presName="tx1" presStyleLbl="revTx" presStyleIdx="0" presStyleCnt="3"/>
      <dgm:spPr/>
    </dgm:pt>
    <dgm:pt modelId="{D7C1E78F-D2C5-5849-B1DA-B257E0D050F7}" type="pres">
      <dgm:prSet presAssocID="{93078F6A-40A0-E84B-AB63-1EA402AFB540}" presName="vert1" presStyleCnt="0"/>
      <dgm:spPr/>
    </dgm:pt>
    <dgm:pt modelId="{D54B121E-CDDD-F744-9909-C5F0A0957475}" type="pres">
      <dgm:prSet presAssocID="{8892D4A5-A025-7E45-987B-A6A708E657A7}" presName="thickLine" presStyleLbl="alignNode1" presStyleIdx="1" presStyleCnt="3"/>
      <dgm:spPr/>
    </dgm:pt>
    <dgm:pt modelId="{78009FAB-6FAE-144A-BC8A-AAAB401FE377}" type="pres">
      <dgm:prSet presAssocID="{8892D4A5-A025-7E45-987B-A6A708E657A7}" presName="horz1" presStyleCnt="0"/>
      <dgm:spPr/>
    </dgm:pt>
    <dgm:pt modelId="{C290355C-9364-D145-A0C4-82A11963DE08}" type="pres">
      <dgm:prSet presAssocID="{8892D4A5-A025-7E45-987B-A6A708E657A7}" presName="tx1" presStyleLbl="revTx" presStyleIdx="1" presStyleCnt="3"/>
      <dgm:spPr/>
    </dgm:pt>
    <dgm:pt modelId="{FC180EE7-1362-0A44-A8BD-7585903FCA94}" type="pres">
      <dgm:prSet presAssocID="{8892D4A5-A025-7E45-987B-A6A708E657A7}" presName="vert1" presStyleCnt="0"/>
      <dgm:spPr/>
    </dgm:pt>
    <dgm:pt modelId="{94FC64F0-0703-BF4E-95DE-BEA38CC2A9E0}" type="pres">
      <dgm:prSet presAssocID="{577695F8-1085-4344-A452-7F654CB070EA}" presName="thickLine" presStyleLbl="alignNode1" presStyleIdx="2" presStyleCnt="3"/>
      <dgm:spPr/>
    </dgm:pt>
    <dgm:pt modelId="{A7AE89B6-AAF2-9E46-AAB2-4351A79B58C1}" type="pres">
      <dgm:prSet presAssocID="{577695F8-1085-4344-A452-7F654CB070EA}" presName="horz1" presStyleCnt="0"/>
      <dgm:spPr/>
    </dgm:pt>
    <dgm:pt modelId="{111ECF54-7D65-564F-BD43-A7B34E968873}" type="pres">
      <dgm:prSet presAssocID="{577695F8-1085-4344-A452-7F654CB070EA}" presName="tx1" presStyleLbl="revTx" presStyleIdx="2" presStyleCnt="3"/>
      <dgm:spPr/>
    </dgm:pt>
    <dgm:pt modelId="{1ACC00E3-1312-7147-9165-BB5EE25DF726}" type="pres">
      <dgm:prSet presAssocID="{577695F8-1085-4344-A452-7F654CB070EA}" presName="vert1" presStyleCnt="0"/>
      <dgm:spPr/>
    </dgm:pt>
  </dgm:ptLst>
  <dgm:cxnLst>
    <dgm:cxn modelId="{8002B097-9EE2-D549-8E6A-28619DEEA806}" srcId="{483269C7-7724-A242-9C3C-B74F0C56D20C}" destId="{93078F6A-40A0-E84B-AB63-1EA402AFB540}" srcOrd="0" destOrd="0" parTransId="{3CA813AF-BD27-924C-8E7A-73C0FB20B34F}" sibTransId="{1A08BBEC-0704-474D-B398-A3E3B7CF5553}"/>
    <dgm:cxn modelId="{5BFBA6B5-16ED-0F47-B30C-D5C269703232}" srcId="{483269C7-7724-A242-9C3C-B74F0C56D20C}" destId="{577695F8-1085-4344-A452-7F654CB070EA}" srcOrd="2" destOrd="0" parTransId="{CAB2E506-A600-8B4B-B398-F828021E733A}" sibTransId="{F11DBBC3-8518-1C44-9060-DF91FE830D20}"/>
    <dgm:cxn modelId="{1AD1F2C3-87F9-B74A-9590-D02798398C48}" type="presOf" srcId="{483269C7-7724-A242-9C3C-B74F0C56D20C}" destId="{5A770122-12BC-6345-A66C-EBF4BD70CB4A}" srcOrd="0" destOrd="0" presId="urn:microsoft.com/office/officeart/2008/layout/LinedList"/>
    <dgm:cxn modelId="{1683C9D5-659F-EA48-A251-A735621E2610}" type="presOf" srcId="{93078F6A-40A0-E84B-AB63-1EA402AFB540}" destId="{8A250C55-7C59-744F-8CAB-1EBCBAF1A72D}" srcOrd="0" destOrd="0" presId="urn:microsoft.com/office/officeart/2008/layout/LinedList"/>
    <dgm:cxn modelId="{6EB59FE4-71F0-8745-86C2-5DA9CB233B4C}" type="presOf" srcId="{8892D4A5-A025-7E45-987B-A6A708E657A7}" destId="{C290355C-9364-D145-A0C4-82A11963DE08}" srcOrd="0" destOrd="0" presId="urn:microsoft.com/office/officeart/2008/layout/LinedList"/>
    <dgm:cxn modelId="{2707E2ED-754C-734D-A23F-BC4212A00E46}" srcId="{483269C7-7724-A242-9C3C-B74F0C56D20C}" destId="{8892D4A5-A025-7E45-987B-A6A708E657A7}" srcOrd="1" destOrd="0" parTransId="{737592AD-2B33-7A45-A1C5-B305DD5EC266}" sibTransId="{9D51D1EA-3BE8-C343-8D86-23F4683DBFF3}"/>
    <dgm:cxn modelId="{D14711F6-A790-3F40-83E6-BEF818056FC4}" type="presOf" srcId="{577695F8-1085-4344-A452-7F654CB070EA}" destId="{111ECF54-7D65-564F-BD43-A7B34E968873}" srcOrd="0" destOrd="0" presId="urn:microsoft.com/office/officeart/2008/layout/LinedList"/>
    <dgm:cxn modelId="{DF914C33-F0B2-4846-8019-743CEE114F33}" type="presParOf" srcId="{5A770122-12BC-6345-A66C-EBF4BD70CB4A}" destId="{D046BFAA-F059-8749-BDA7-5392A4844042}" srcOrd="0" destOrd="0" presId="urn:microsoft.com/office/officeart/2008/layout/LinedList"/>
    <dgm:cxn modelId="{12D3F613-AEFB-FB46-9D22-574D6CDD42C8}" type="presParOf" srcId="{5A770122-12BC-6345-A66C-EBF4BD70CB4A}" destId="{ACADB1EF-BA6D-AB4F-AF55-E41B0DFFDEC5}" srcOrd="1" destOrd="0" presId="urn:microsoft.com/office/officeart/2008/layout/LinedList"/>
    <dgm:cxn modelId="{E477D8E8-0CAE-2048-98B1-54D19F640BDF}" type="presParOf" srcId="{ACADB1EF-BA6D-AB4F-AF55-E41B0DFFDEC5}" destId="{8A250C55-7C59-744F-8CAB-1EBCBAF1A72D}" srcOrd="0" destOrd="0" presId="urn:microsoft.com/office/officeart/2008/layout/LinedList"/>
    <dgm:cxn modelId="{5BC67C8B-8579-8B43-986B-124D291E5928}" type="presParOf" srcId="{ACADB1EF-BA6D-AB4F-AF55-E41B0DFFDEC5}" destId="{D7C1E78F-D2C5-5849-B1DA-B257E0D050F7}" srcOrd="1" destOrd="0" presId="urn:microsoft.com/office/officeart/2008/layout/LinedList"/>
    <dgm:cxn modelId="{9A72B831-150F-6C49-930F-BB002812C0FB}" type="presParOf" srcId="{5A770122-12BC-6345-A66C-EBF4BD70CB4A}" destId="{D54B121E-CDDD-F744-9909-C5F0A0957475}" srcOrd="2" destOrd="0" presId="urn:microsoft.com/office/officeart/2008/layout/LinedList"/>
    <dgm:cxn modelId="{B88E9C92-CE76-C846-8960-A2051FA65905}" type="presParOf" srcId="{5A770122-12BC-6345-A66C-EBF4BD70CB4A}" destId="{78009FAB-6FAE-144A-BC8A-AAAB401FE377}" srcOrd="3" destOrd="0" presId="urn:microsoft.com/office/officeart/2008/layout/LinedList"/>
    <dgm:cxn modelId="{512CD1DF-34DD-144B-980F-61ED280FF44F}" type="presParOf" srcId="{78009FAB-6FAE-144A-BC8A-AAAB401FE377}" destId="{C290355C-9364-D145-A0C4-82A11963DE08}" srcOrd="0" destOrd="0" presId="urn:microsoft.com/office/officeart/2008/layout/LinedList"/>
    <dgm:cxn modelId="{62489480-2F5C-ED44-BC46-484290389175}" type="presParOf" srcId="{78009FAB-6FAE-144A-BC8A-AAAB401FE377}" destId="{FC180EE7-1362-0A44-A8BD-7585903FCA94}" srcOrd="1" destOrd="0" presId="urn:microsoft.com/office/officeart/2008/layout/LinedList"/>
    <dgm:cxn modelId="{5CA6E214-00D0-F143-A756-1406CABFB532}" type="presParOf" srcId="{5A770122-12BC-6345-A66C-EBF4BD70CB4A}" destId="{94FC64F0-0703-BF4E-95DE-BEA38CC2A9E0}" srcOrd="4" destOrd="0" presId="urn:microsoft.com/office/officeart/2008/layout/LinedList"/>
    <dgm:cxn modelId="{4FC65393-612E-9B49-AF10-AFA3D0572055}" type="presParOf" srcId="{5A770122-12BC-6345-A66C-EBF4BD70CB4A}" destId="{A7AE89B6-AAF2-9E46-AAB2-4351A79B58C1}" srcOrd="5" destOrd="0" presId="urn:microsoft.com/office/officeart/2008/layout/LinedList"/>
    <dgm:cxn modelId="{BBB87B1B-2BB9-D343-9DC2-7751BE28895B}" type="presParOf" srcId="{A7AE89B6-AAF2-9E46-AAB2-4351A79B58C1}" destId="{111ECF54-7D65-564F-BD43-A7B34E968873}" srcOrd="0" destOrd="0" presId="urn:microsoft.com/office/officeart/2008/layout/LinedList"/>
    <dgm:cxn modelId="{16A6AF96-7F08-9E41-BA4C-F1887336CF80}" type="presParOf" srcId="{A7AE89B6-AAF2-9E46-AAB2-4351A79B58C1}" destId="{1ACC00E3-1312-7147-9165-BB5EE25DF72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C2AD65-F89B-B347-8863-A1FF7298D0BA}" type="doc">
      <dgm:prSet loTypeId="urn:microsoft.com/office/officeart/2008/layout/LinedList" loCatId="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A8AE070F-6338-5F4D-A2BA-A6FF7B206197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 dirty="0"/>
            <a:t>TVET institutions need a paradigm shift from the traditional practice of industrial attachment. </a:t>
          </a:r>
          <a:endParaRPr lang="en-NA" dirty="0"/>
        </a:p>
      </dgm:t>
    </dgm:pt>
    <dgm:pt modelId="{377E0C25-3DC2-0845-88A3-1A0A57BDD4E4}" type="parTrans" cxnId="{312742A8-2BBF-2546-9F4C-5FCFD5209718}">
      <dgm:prSet/>
      <dgm:spPr/>
      <dgm:t>
        <a:bodyPr/>
        <a:lstStyle/>
        <a:p>
          <a:endParaRPr lang="en-GB"/>
        </a:p>
      </dgm:t>
    </dgm:pt>
    <dgm:pt modelId="{FAC0FE62-FA3F-714F-9B77-4ACF89336AB8}" type="sibTrans" cxnId="{312742A8-2BBF-2546-9F4C-5FCFD5209718}">
      <dgm:prSet/>
      <dgm:spPr/>
      <dgm:t>
        <a:bodyPr/>
        <a:lstStyle/>
        <a:p>
          <a:endParaRPr lang="en-GB"/>
        </a:p>
      </dgm:t>
    </dgm:pt>
    <dgm:pt modelId="{CDC89D48-8F06-4F40-8350-72C671751034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Simulated Work-Based Learning can be used as an alternative to work-based learning. </a:t>
          </a:r>
          <a:endParaRPr lang="en-NA"/>
        </a:p>
      </dgm:t>
    </dgm:pt>
    <dgm:pt modelId="{31BFEFF2-8D8E-A141-91FE-B3559A0778DE}" type="parTrans" cxnId="{4F6EEF4A-83D4-764C-BCA1-747B5A5FF09A}">
      <dgm:prSet/>
      <dgm:spPr/>
      <dgm:t>
        <a:bodyPr/>
        <a:lstStyle/>
        <a:p>
          <a:endParaRPr lang="en-GB"/>
        </a:p>
      </dgm:t>
    </dgm:pt>
    <dgm:pt modelId="{B44B6D21-EA74-5746-9AE0-76586C149D60}" type="sibTrans" cxnId="{4F6EEF4A-83D4-764C-BCA1-747B5A5FF09A}">
      <dgm:prSet/>
      <dgm:spPr/>
      <dgm:t>
        <a:bodyPr/>
        <a:lstStyle/>
        <a:p>
          <a:endParaRPr lang="en-GB"/>
        </a:p>
      </dgm:t>
    </dgm:pt>
    <dgm:pt modelId="{197516A0-B941-3748-9882-A6E1EFD266C6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It is therefore crucial to train TVET teachers on Simulated Work Based Learning in order for them to use it in their teaching. </a:t>
          </a:r>
          <a:endParaRPr lang="en-NA"/>
        </a:p>
      </dgm:t>
    </dgm:pt>
    <dgm:pt modelId="{8A2FEEB0-932A-8148-B3F6-E32C7877E5AC}" type="parTrans" cxnId="{49CFBC36-A40F-6244-AED4-C9CAB219BFB7}">
      <dgm:prSet/>
      <dgm:spPr/>
      <dgm:t>
        <a:bodyPr/>
        <a:lstStyle/>
        <a:p>
          <a:endParaRPr lang="en-GB"/>
        </a:p>
      </dgm:t>
    </dgm:pt>
    <dgm:pt modelId="{6F6F4059-8AAB-5F4A-B277-4CFD93B82936}" type="sibTrans" cxnId="{49CFBC36-A40F-6244-AED4-C9CAB219BFB7}">
      <dgm:prSet/>
      <dgm:spPr/>
      <dgm:t>
        <a:bodyPr/>
        <a:lstStyle/>
        <a:p>
          <a:endParaRPr lang="en-GB"/>
        </a:p>
      </dgm:t>
    </dgm:pt>
    <dgm:pt modelId="{ADFF52F4-36B0-8E4F-B3E2-BF97FA1E5FFA}" type="pres">
      <dgm:prSet presAssocID="{EEC2AD65-F89B-B347-8863-A1FF7298D0BA}" presName="vert0" presStyleCnt="0">
        <dgm:presLayoutVars>
          <dgm:dir/>
          <dgm:animOne val="branch"/>
          <dgm:animLvl val="lvl"/>
        </dgm:presLayoutVars>
      </dgm:prSet>
      <dgm:spPr/>
    </dgm:pt>
    <dgm:pt modelId="{5B5FC7FE-A71B-E342-AD01-A0BBA8E7D1EF}" type="pres">
      <dgm:prSet presAssocID="{A8AE070F-6338-5F4D-A2BA-A6FF7B206197}" presName="thickLine" presStyleLbl="alignNode1" presStyleIdx="0" presStyleCnt="3"/>
      <dgm:spPr/>
    </dgm:pt>
    <dgm:pt modelId="{718A370E-659E-DE42-9CEA-919A02EB3FA7}" type="pres">
      <dgm:prSet presAssocID="{A8AE070F-6338-5F4D-A2BA-A6FF7B206197}" presName="horz1" presStyleCnt="0"/>
      <dgm:spPr/>
    </dgm:pt>
    <dgm:pt modelId="{8B020083-0C06-0443-8C76-4010FA7C9803}" type="pres">
      <dgm:prSet presAssocID="{A8AE070F-6338-5F4D-A2BA-A6FF7B206197}" presName="tx1" presStyleLbl="revTx" presStyleIdx="0" presStyleCnt="3"/>
      <dgm:spPr/>
    </dgm:pt>
    <dgm:pt modelId="{BE94DCC0-1557-594C-B156-4C2E4926BCA5}" type="pres">
      <dgm:prSet presAssocID="{A8AE070F-6338-5F4D-A2BA-A6FF7B206197}" presName="vert1" presStyleCnt="0"/>
      <dgm:spPr/>
    </dgm:pt>
    <dgm:pt modelId="{C643AAD0-DD12-AB40-98CD-80CD668346B0}" type="pres">
      <dgm:prSet presAssocID="{CDC89D48-8F06-4F40-8350-72C671751034}" presName="thickLine" presStyleLbl="alignNode1" presStyleIdx="1" presStyleCnt="3"/>
      <dgm:spPr/>
    </dgm:pt>
    <dgm:pt modelId="{DADC45DD-66A1-D64E-A000-30055384D332}" type="pres">
      <dgm:prSet presAssocID="{CDC89D48-8F06-4F40-8350-72C671751034}" presName="horz1" presStyleCnt="0"/>
      <dgm:spPr/>
    </dgm:pt>
    <dgm:pt modelId="{0DE349A7-F1CE-7046-ABAB-CE91096FF8E0}" type="pres">
      <dgm:prSet presAssocID="{CDC89D48-8F06-4F40-8350-72C671751034}" presName="tx1" presStyleLbl="revTx" presStyleIdx="1" presStyleCnt="3"/>
      <dgm:spPr/>
    </dgm:pt>
    <dgm:pt modelId="{5044CCE1-10F8-BA40-85BE-CC50811A1C50}" type="pres">
      <dgm:prSet presAssocID="{CDC89D48-8F06-4F40-8350-72C671751034}" presName="vert1" presStyleCnt="0"/>
      <dgm:spPr/>
    </dgm:pt>
    <dgm:pt modelId="{5FC8366A-9FD2-C549-B107-E1A6527C5DB0}" type="pres">
      <dgm:prSet presAssocID="{197516A0-B941-3748-9882-A6E1EFD266C6}" presName="thickLine" presStyleLbl="alignNode1" presStyleIdx="2" presStyleCnt="3"/>
      <dgm:spPr/>
    </dgm:pt>
    <dgm:pt modelId="{984E9294-84E1-6642-9FF8-1079E3C4C3E9}" type="pres">
      <dgm:prSet presAssocID="{197516A0-B941-3748-9882-A6E1EFD266C6}" presName="horz1" presStyleCnt="0"/>
      <dgm:spPr/>
    </dgm:pt>
    <dgm:pt modelId="{99BF37A2-AD6F-5A4F-8F3B-2B9EC321D358}" type="pres">
      <dgm:prSet presAssocID="{197516A0-B941-3748-9882-A6E1EFD266C6}" presName="tx1" presStyleLbl="revTx" presStyleIdx="2" presStyleCnt="3"/>
      <dgm:spPr/>
    </dgm:pt>
    <dgm:pt modelId="{D372837B-12DF-044A-ACD5-166F4B97CE71}" type="pres">
      <dgm:prSet presAssocID="{197516A0-B941-3748-9882-A6E1EFD266C6}" presName="vert1" presStyleCnt="0"/>
      <dgm:spPr/>
    </dgm:pt>
  </dgm:ptLst>
  <dgm:cxnLst>
    <dgm:cxn modelId="{65173809-4B7C-9C4C-BF5B-BDC7A11252C3}" type="presOf" srcId="{197516A0-B941-3748-9882-A6E1EFD266C6}" destId="{99BF37A2-AD6F-5A4F-8F3B-2B9EC321D358}" srcOrd="0" destOrd="0" presId="urn:microsoft.com/office/officeart/2008/layout/LinedList"/>
    <dgm:cxn modelId="{95F0E91B-456D-7940-BB6C-6B70727F35B3}" type="presOf" srcId="{EEC2AD65-F89B-B347-8863-A1FF7298D0BA}" destId="{ADFF52F4-36B0-8E4F-B3E2-BF97FA1E5FFA}" srcOrd="0" destOrd="0" presId="urn:microsoft.com/office/officeart/2008/layout/LinedList"/>
    <dgm:cxn modelId="{49CFBC36-A40F-6244-AED4-C9CAB219BFB7}" srcId="{EEC2AD65-F89B-B347-8863-A1FF7298D0BA}" destId="{197516A0-B941-3748-9882-A6E1EFD266C6}" srcOrd="2" destOrd="0" parTransId="{8A2FEEB0-932A-8148-B3F6-E32C7877E5AC}" sibTransId="{6F6F4059-8AAB-5F4A-B277-4CFD93B82936}"/>
    <dgm:cxn modelId="{4F6EEF4A-83D4-764C-BCA1-747B5A5FF09A}" srcId="{EEC2AD65-F89B-B347-8863-A1FF7298D0BA}" destId="{CDC89D48-8F06-4F40-8350-72C671751034}" srcOrd="1" destOrd="0" parTransId="{31BFEFF2-8D8E-A141-91FE-B3559A0778DE}" sibTransId="{B44B6D21-EA74-5746-9AE0-76586C149D60}"/>
    <dgm:cxn modelId="{C5C77575-29C7-DA47-861A-6B51339BF27D}" type="presOf" srcId="{A8AE070F-6338-5F4D-A2BA-A6FF7B206197}" destId="{8B020083-0C06-0443-8C76-4010FA7C9803}" srcOrd="0" destOrd="0" presId="urn:microsoft.com/office/officeart/2008/layout/LinedList"/>
    <dgm:cxn modelId="{0F353895-7646-AA43-AA5E-35F0B0D500C5}" type="presOf" srcId="{CDC89D48-8F06-4F40-8350-72C671751034}" destId="{0DE349A7-F1CE-7046-ABAB-CE91096FF8E0}" srcOrd="0" destOrd="0" presId="urn:microsoft.com/office/officeart/2008/layout/LinedList"/>
    <dgm:cxn modelId="{312742A8-2BBF-2546-9F4C-5FCFD5209718}" srcId="{EEC2AD65-F89B-B347-8863-A1FF7298D0BA}" destId="{A8AE070F-6338-5F4D-A2BA-A6FF7B206197}" srcOrd="0" destOrd="0" parTransId="{377E0C25-3DC2-0845-88A3-1A0A57BDD4E4}" sibTransId="{FAC0FE62-FA3F-714F-9B77-4ACF89336AB8}"/>
    <dgm:cxn modelId="{1BD0F113-53E8-894E-A2B0-F3FD5DBBD4A6}" type="presParOf" srcId="{ADFF52F4-36B0-8E4F-B3E2-BF97FA1E5FFA}" destId="{5B5FC7FE-A71B-E342-AD01-A0BBA8E7D1EF}" srcOrd="0" destOrd="0" presId="urn:microsoft.com/office/officeart/2008/layout/LinedList"/>
    <dgm:cxn modelId="{4488AA2C-03B1-4E4C-BA68-7B23B1DBED04}" type="presParOf" srcId="{ADFF52F4-36B0-8E4F-B3E2-BF97FA1E5FFA}" destId="{718A370E-659E-DE42-9CEA-919A02EB3FA7}" srcOrd="1" destOrd="0" presId="urn:microsoft.com/office/officeart/2008/layout/LinedList"/>
    <dgm:cxn modelId="{CAB62169-5E4C-DF4F-8C54-77E2E2BB9DA9}" type="presParOf" srcId="{718A370E-659E-DE42-9CEA-919A02EB3FA7}" destId="{8B020083-0C06-0443-8C76-4010FA7C9803}" srcOrd="0" destOrd="0" presId="urn:microsoft.com/office/officeart/2008/layout/LinedList"/>
    <dgm:cxn modelId="{A0B12351-D93F-1D49-84F9-48D941942E85}" type="presParOf" srcId="{718A370E-659E-DE42-9CEA-919A02EB3FA7}" destId="{BE94DCC0-1557-594C-B156-4C2E4926BCA5}" srcOrd="1" destOrd="0" presId="urn:microsoft.com/office/officeart/2008/layout/LinedList"/>
    <dgm:cxn modelId="{98793D74-2822-864D-A0D4-55B9ECDFA351}" type="presParOf" srcId="{ADFF52F4-36B0-8E4F-B3E2-BF97FA1E5FFA}" destId="{C643AAD0-DD12-AB40-98CD-80CD668346B0}" srcOrd="2" destOrd="0" presId="urn:microsoft.com/office/officeart/2008/layout/LinedList"/>
    <dgm:cxn modelId="{5C6228E9-7E66-454F-AE74-464E946DB6EA}" type="presParOf" srcId="{ADFF52F4-36B0-8E4F-B3E2-BF97FA1E5FFA}" destId="{DADC45DD-66A1-D64E-A000-30055384D332}" srcOrd="3" destOrd="0" presId="urn:microsoft.com/office/officeart/2008/layout/LinedList"/>
    <dgm:cxn modelId="{3914E868-AC05-1E48-8C93-F8BDF917AA2D}" type="presParOf" srcId="{DADC45DD-66A1-D64E-A000-30055384D332}" destId="{0DE349A7-F1CE-7046-ABAB-CE91096FF8E0}" srcOrd="0" destOrd="0" presId="urn:microsoft.com/office/officeart/2008/layout/LinedList"/>
    <dgm:cxn modelId="{5E380173-289D-9E40-8C05-D8B36FEEAAA8}" type="presParOf" srcId="{DADC45DD-66A1-D64E-A000-30055384D332}" destId="{5044CCE1-10F8-BA40-85BE-CC50811A1C50}" srcOrd="1" destOrd="0" presId="urn:microsoft.com/office/officeart/2008/layout/LinedList"/>
    <dgm:cxn modelId="{A0604D0E-73E6-C74B-AADF-3AACBDA177EA}" type="presParOf" srcId="{ADFF52F4-36B0-8E4F-B3E2-BF97FA1E5FFA}" destId="{5FC8366A-9FD2-C549-B107-E1A6527C5DB0}" srcOrd="4" destOrd="0" presId="urn:microsoft.com/office/officeart/2008/layout/LinedList"/>
    <dgm:cxn modelId="{0159BBCD-F567-D741-BD16-5EC4522E78B9}" type="presParOf" srcId="{ADFF52F4-36B0-8E4F-B3E2-BF97FA1E5FFA}" destId="{984E9294-84E1-6642-9FF8-1079E3C4C3E9}" srcOrd="5" destOrd="0" presId="urn:microsoft.com/office/officeart/2008/layout/LinedList"/>
    <dgm:cxn modelId="{E5023018-D2BF-4749-9E22-8283F95F2DFD}" type="presParOf" srcId="{984E9294-84E1-6642-9FF8-1079E3C4C3E9}" destId="{99BF37A2-AD6F-5A4F-8F3B-2B9EC321D358}" srcOrd="0" destOrd="0" presId="urn:microsoft.com/office/officeart/2008/layout/LinedList"/>
    <dgm:cxn modelId="{809F4E3D-CC5C-224E-B617-A1171BAB1531}" type="presParOf" srcId="{984E9294-84E1-6642-9FF8-1079E3C4C3E9}" destId="{D372837B-12DF-044A-ACD5-166F4B97CE7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34A7A43-AE01-784B-B7CD-91301905F4D2}" type="doc">
      <dgm:prSet loTypeId="urn:microsoft.com/office/officeart/2008/layout/Lin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57B7388-3274-D645-B24B-04A55C868BC9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Paying scarce skills/retention allowances is recommended as a means of attracting and retaining competent and qualified TVET teachers. </a:t>
          </a:r>
          <a:endParaRPr lang="en-NA"/>
        </a:p>
      </dgm:t>
    </dgm:pt>
    <dgm:pt modelId="{A7004874-AFAF-7A49-97E4-666B9985D97D}" type="parTrans" cxnId="{3728CEB7-2534-6445-9718-AE55749CB3EE}">
      <dgm:prSet/>
      <dgm:spPr/>
      <dgm:t>
        <a:bodyPr/>
        <a:lstStyle/>
        <a:p>
          <a:endParaRPr lang="en-GB"/>
        </a:p>
      </dgm:t>
    </dgm:pt>
    <dgm:pt modelId="{8669E038-45B9-C447-9FF8-C3E6DFA76BC0}" type="sibTrans" cxnId="{3728CEB7-2534-6445-9718-AE55749CB3EE}">
      <dgm:prSet/>
      <dgm:spPr/>
      <dgm:t>
        <a:bodyPr/>
        <a:lstStyle/>
        <a:p>
          <a:endParaRPr lang="en-GB"/>
        </a:p>
      </dgm:t>
    </dgm:pt>
    <dgm:pt modelId="{948CE753-7A4F-8841-ABC1-0B27E20C8C8A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 dirty="0"/>
            <a:t>Countries are finding it unsustainable to fully depend on public budget funding.</a:t>
          </a:r>
          <a:endParaRPr lang="en-NA" dirty="0"/>
        </a:p>
      </dgm:t>
    </dgm:pt>
    <dgm:pt modelId="{D1B261E1-C184-AE4E-B47D-259EC05C0DFF}" type="parTrans" cxnId="{3F337D07-EFBD-A142-93CA-B4197F30157C}">
      <dgm:prSet/>
      <dgm:spPr/>
      <dgm:t>
        <a:bodyPr/>
        <a:lstStyle/>
        <a:p>
          <a:endParaRPr lang="en-GB"/>
        </a:p>
      </dgm:t>
    </dgm:pt>
    <dgm:pt modelId="{CE1FCC0D-629F-C843-8683-CF33F278D544}" type="sibTrans" cxnId="{3F337D07-EFBD-A142-93CA-B4197F30157C}">
      <dgm:prSet/>
      <dgm:spPr/>
      <dgm:t>
        <a:bodyPr/>
        <a:lstStyle/>
        <a:p>
          <a:endParaRPr lang="en-GB"/>
        </a:p>
      </dgm:t>
    </dgm:pt>
    <dgm:pt modelId="{4E8F593A-B42F-9049-87E7-2F18FE52EFAB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Sectoral funding is sustainable as it considers jobs skills  in view of the demand on the labour market.</a:t>
          </a:r>
          <a:endParaRPr lang="en-NA"/>
        </a:p>
      </dgm:t>
    </dgm:pt>
    <dgm:pt modelId="{D848418F-399A-5C40-A910-6752835E0409}" type="parTrans" cxnId="{07B24519-ADDB-004F-AC3B-E0A4FCC5C8F6}">
      <dgm:prSet/>
      <dgm:spPr/>
      <dgm:t>
        <a:bodyPr/>
        <a:lstStyle/>
        <a:p>
          <a:endParaRPr lang="en-GB"/>
        </a:p>
      </dgm:t>
    </dgm:pt>
    <dgm:pt modelId="{01DA3EA2-504B-1247-92DE-39B2F099E208}" type="sibTrans" cxnId="{07B24519-ADDB-004F-AC3B-E0A4FCC5C8F6}">
      <dgm:prSet/>
      <dgm:spPr/>
      <dgm:t>
        <a:bodyPr/>
        <a:lstStyle/>
        <a:p>
          <a:endParaRPr lang="en-GB"/>
        </a:p>
      </dgm:t>
    </dgm:pt>
    <dgm:pt modelId="{DDFB1395-DA42-2F49-BAC8-ED9BC0075CC1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GB"/>
            <a:t>To avoid wastage of funding resources, labour market surveys are important and must be considered for sectoral funding allocations. </a:t>
          </a:r>
          <a:endParaRPr lang="en-NA"/>
        </a:p>
      </dgm:t>
    </dgm:pt>
    <dgm:pt modelId="{C9D3A14C-31AC-BA41-AF92-B91B1EA2CAC4}" type="parTrans" cxnId="{338B5450-9E20-0C4B-8205-2991AD57A265}">
      <dgm:prSet/>
      <dgm:spPr/>
      <dgm:t>
        <a:bodyPr/>
        <a:lstStyle/>
        <a:p>
          <a:endParaRPr lang="en-GB"/>
        </a:p>
      </dgm:t>
    </dgm:pt>
    <dgm:pt modelId="{8D754A44-87BE-944B-AB1D-9ECD345B1FE8}" type="sibTrans" cxnId="{338B5450-9E20-0C4B-8205-2991AD57A265}">
      <dgm:prSet/>
      <dgm:spPr/>
      <dgm:t>
        <a:bodyPr/>
        <a:lstStyle/>
        <a:p>
          <a:endParaRPr lang="en-GB"/>
        </a:p>
      </dgm:t>
    </dgm:pt>
    <dgm:pt modelId="{DF9A5229-50E5-9848-A09E-9F295A0229EB}" type="pres">
      <dgm:prSet presAssocID="{F34A7A43-AE01-784B-B7CD-91301905F4D2}" presName="vert0" presStyleCnt="0">
        <dgm:presLayoutVars>
          <dgm:dir/>
          <dgm:animOne val="branch"/>
          <dgm:animLvl val="lvl"/>
        </dgm:presLayoutVars>
      </dgm:prSet>
      <dgm:spPr/>
    </dgm:pt>
    <dgm:pt modelId="{3BEF0427-B49E-7148-A041-1789F972AA12}" type="pres">
      <dgm:prSet presAssocID="{D57B7388-3274-D645-B24B-04A55C868BC9}" presName="thickLine" presStyleLbl="alignNode1" presStyleIdx="0" presStyleCnt="4"/>
      <dgm:spPr/>
    </dgm:pt>
    <dgm:pt modelId="{FD042FC9-2A5C-DD49-88FC-B9FB1C9443EC}" type="pres">
      <dgm:prSet presAssocID="{D57B7388-3274-D645-B24B-04A55C868BC9}" presName="horz1" presStyleCnt="0"/>
      <dgm:spPr/>
    </dgm:pt>
    <dgm:pt modelId="{505254C3-6DB5-0D4E-8671-3374FAAE474A}" type="pres">
      <dgm:prSet presAssocID="{D57B7388-3274-D645-B24B-04A55C868BC9}" presName="tx1" presStyleLbl="revTx" presStyleIdx="0" presStyleCnt="4"/>
      <dgm:spPr/>
    </dgm:pt>
    <dgm:pt modelId="{B55ABEA1-8418-4843-8BBC-F9E756239147}" type="pres">
      <dgm:prSet presAssocID="{D57B7388-3274-D645-B24B-04A55C868BC9}" presName="vert1" presStyleCnt="0"/>
      <dgm:spPr/>
    </dgm:pt>
    <dgm:pt modelId="{5B44DE1A-2651-F143-A284-DFD39689654F}" type="pres">
      <dgm:prSet presAssocID="{948CE753-7A4F-8841-ABC1-0B27E20C8C8A}" presName="thickLine" presStyleLbl="alignNode1" presStyleIdx="1" presStyleCnt="4"/>
      <dgm:spPr/>
    </dgm:pt>
    <dgm:pt modelId="{6B70CBFD-4F9C-C54A-98A5-EBC74C507351}" type="pres">
      <dgm:prSet presAssocID="{948CE753-7A4F-8841-ABC1-0B27E20C8C8A}" presName="horz1" presStyleCnt="0"/>
      <dgm:spPr/>
    </dgm:pt>
    <dgm:pt modelId="{2C8CA0AB-ECF4-7E4D-8413-2650141FA21F}" type="pres">
      <dgm:prSet presAssocID="{948CE753-7A4F-8841-ABC1-0B27E20C8C8A}" presName="tx1" presStyleLbl="revTx" presStyleIdx="1" presStyleCnt="4"/>
      <dgm:spPr/>
    </dgm:pt>
    <dgm:pt modelId="{B54ED40D-3BB4-8B47-BAB4-F083F14B210C}" type="pres">
      <dgm:prSet presAssocID="{948CE753-7A4F-8841-ABC1-0B27E20C8C8A}" presName="vert1" presStyleCnt="0"/>
      <dgm:spPr/>
    </dgm:pt>
    <dgm:pt modelId="{B38CEA85-D4E9-B249-BB3D-2DCA5B0BA0C3}" type="pres">
      <dgm:prSet presAssocID="{4E8F593A-B42F-9049-87E7-2F18FE52EFAB}" presName="thickLine" presStyleLbl="alignNode1" presStyleIdx="2" presStyleCnt="4"/>
      <dgm:spPr/>
    </dgm:pt>
    <dgm:pt modelId="{56B5734D-855B-9A47-81C3-AC79F29258D7}" type="pres">
      <dgm:prSet presAssocID="{4E8F593A-B42F-9049-87E7-2F18FE52EFAB}" presName="horz1" presStyleCnt="0"/>
      <dgm:spPr/>
    </dgm:pt>
    <dgm:pt modelId="{A25ADCC1-0F60-C54C-8E6E-6E5C9B15BCD2}" type="pres">
      <dgm:prSet presAssocID="{4E8F593A-B42F-9049-87E7-2F18FE52EFAB}" presName="tx1" presStyleLbl="revTx" presStyleIdx="2" presStyleCnt="4"/>
      <dgm:spPr/>
    </dgm:pt>
    <dgm:pt modelId="{83163129-3D77-D84C-82FF-B7C578EC9F8E}" type="pres">
      <dgm:prSet presAssocID="{4E8F593A-B42F-9049-87E7-2F18FE52EFAB}" presName="vert1" presStyleCnt="0"/>
      <dgm:spPr/>
    </dgm:pt>
    <dgm:pt modelId="{F116DA53-E4EA-4149-AF6B-72B8E265B10C}" type="pres">
      <dgm:prSet presAssocID="{DDFB1395-DA42-2F49-BAC8-ED9BC0075CC1}" presName="thickLine" presStyleLbl="alignNode1" presStyleIdx="3" presStyleCnt="4"/>
      <dgm:spPr/>
    </dgm:pt>
    <dgm:pt modelId="{A3FCF0D6-9527-5249-8243-402F34B8B2A9}" type="pres">
      <dgm:prSet presAssocID="{DDFB1395-DA42-2F49-BAC8-ED9BC0075CC1}" presName="horz1" presStyleCnt="0"/>
      <dgm:spPr/>
    </dgm:pt>
    <dgm:pt modelId="{35F8621C-D5FD-CF4B-A6C4-B316EDCC3CB3}" type="pres">
      <dgm:prSet presAssocID="{DDFB1395-DA42-2F49-BAC8-ED9BC0075CC1}" presName="tx1" presStyleLbl="revTx" presStyleIdx="3" presStyleCnt="4"/>
      <dgm:spPr/>
    </dgm:pt>
    <dgm:pt modelId="{F9E2C547-D2D7-E446-A97B-961C83709C05}" type="pres">
      <dgm:prSet presAssocID="{DDFB1395-DA42-2F49-BAC8-ED9BC0075CC1}" presName="vert1" presStyleCnt="0"/>
      <dgm:spPr/>
    </dgm:pt>
  </dgm:ptLst>
  <dgm:cxnLst>
    <dgm:cxn modelId="{96489C00-DFB6-A943-BB4E-95824159E65E}" type="presOf" srcId="{D57B7388-3274-D645-B24B-04A55C868BC9}" destId="{505254C3-6DB5-0D4E-8671-3374FAAE474A}" srcOrd="0" destOrd="0" presId="urn:microsoft.com/office/officeart/2008/layout/LinedList"/>
    <dgm:cxn modelId="{3F337D07-EFBD-A142-93CA-B4197F30157C}" srcId="{F34A7A43-AE01-784B-B7CD-91301905F4D2}" destId="{948CE753-7A4F-8841-ABC1-0B27E20C8C8A}" srcOrd="1" destOrd="0" parTransId="{D1B261E1-C184-AE4E-B47D-259EC05C0DFF}" sibTransId="{CE1FCC0D-629F-C843-8683-CF33F278D544}"/>
    <dgm:cxn modelId="{07B24519-ADDB-004F-AC3B-E0A4FCC5C8F6}" srcId="{F34A7A43-AE01-784B-B7CD-91301905F4D2}" destId="{4E8F593A-B42F-9049-87E7-2F18FE52EFAB}" srcOrd="2" destOrd="0" parTransId="{D848418F-399A-5C40-A910-6752835E0409}" sibTransId="{01DA3EA2-504B-1247-92DE-39B2F099E208}"/>
    <dgm:cxn modelId="{3409852D-639E-D046-9557-EE9CC8A7EDAC}" type="presOf" srcId="{948CE753-7A4F-8841-ABC1-0B27E20C8C8A}" destId="{2C8CA0AB-ECF4-7E4D-8413-2650141FA21F}" srcOrd="0" destOrd="0" presId="urn:microsoft.com/office/officeart/2008/layout/LinedList"/>
    <dgm:cxn modelId="{338B5450-9E20-0C4B-8205-2991AD57A265}" srcId="{F34A7A43-AE01-784B-B7CD-91301905F4D2}" destId="{DDFB1395-DA42-2F49-BAC8-ED9BC0075CC1}" srcOrd="3" destOrd="0" parTransId="{C9D3A14C-31AC-BA41-AF92-B91B1EA2CAC4}" sibTransId="{8D754A44-87BE-944B-AB1D-9ECD345B1FE8}"/>
    <dgm:cxn modelId="{72A0BA80-C4C8-BB4C-A49A-E1235817A279}" type="presOf" srcId="{DDFB1395-DA42-2F49-BAC8-ED9BC0075CC1}" destId="{35F8621C-D5FD-CF4B-A6C4-B316EDCC3CB3}" srcOrd="0" destOrd="0" presId="urn:microsoft.com/office/officeart/2008/layout/LinedList"/>
    <dgm:cxn modelId="{0FB0689C-86C4-2F49-95EF-76CB16AD5B7A}" type="presOf" srcId="{4E8F593A-B42F-9049-87E7-2F18FE52EFAB}" destId="{A25ADCC1-0F60-C54C-8E6E-6E5C9B15BCD2}" srcOrd="0" destOrd="0" presId="urn:microsoft.com/office/officeart/2008/layout/LinedList"/>
    <dgm:cxn modelId="{D98B47AE-0B70-7345-971B-471B187474C4}" type="presOf" srcId="{F34A7A43-AE01-784B-B7CD-91301905F4D2}" destId="{DF9A5229-50E5-9848-A09E-9F295A0229EB}" srcOrd="0" destOrd="0" presId="urn:microsoft.com/office/officeart/2008/layout/LinedList"/>
    <dgm:cxn modelId="{3728CEB7-2534-6445-9718-AE55749CB3EE}" srcId="{F34A7A43-AE01-784B-B7CD-91301905F4D2}" destId="{D57B7388-3274-D645-B24B-04A55C868BC9}" srcOrd="0" destOrd="0" parTransId="{A7004874-AFAF-7A49-97E4-666B9985D97D}" sibTransId="{8669E038-45B9-C447-9FF8-C3E6DFA76BC0}"/>
    <dgm:cxn modelId="{3DDBD3CF-D21E-5C45-8DC6-C22947D58D48}" type="presParOf" srcId="{DF9A5229-50E5-9848-A09E-9F295A0229EB}" destId="{3BEF0427-B49E-7148-A041-1789F972AA12}" srcOrd="0" destOrd="0" presId="urn:microsoft.com/office/officeart/2008/layout/LinedList"/>
    <dgm:cxn modelId="{76BE925C-3000-1348-953C-39B8D989CF4F}" type="presParOf" srcId="{DF9A5229-50E5-9848-A09E-9F295A0229EB}" destId="{FD042FC9-2A5C-DD49-88FC-B9FB1C9443EC}" srcOrd="1" destOrd="0" presId="urn:microsoft.com/office/officeart/2008/layout/LinedList"/>
    <dgm:cxn modelId="{DAED210D-1022-A545-9826-DEA471D23E9A}" type="presParOf" srcId="{FD042FC9-2A5C-DD49-88FC-B9FB1C9443EC}" destId="{505254C3-6DB5-0D4E-8671-3374FAAE474A}" srcOrd="0" destOrd="0" presId="urn:microsoft.com/office/officeart/2008/layout/LinedList"/>
    <dgm:cxn modelId="{2A47062D-7A66-4448-8AD9-B1980E64C2D1}" type="presParOf" srcId="{FD042FC9-2A5C-DD49-88FC-B9FB1C9443EC}" destId="{B55ABEA1-8418-4843-8BBC-F9E756239147}" srcOrd="1" destOrd="0" presId="urn:microsoft.com/office/officeart/2008/layout/LinedList"/>
    <dgm:cxn modelId="{81E81AA7-6F61-F546-A878-EF68A5AB08A3}" type="presParOf" srcId="{DF9A5229-50E5-9848-A09E-9F295A0229EB}" destId="{5B44DE1A-2651-F143-A284-DFD39689654F}" srcOrd="2" destOrd="0" presId="urn:microsoft.com/office/officeart/2008/layout/LinedList"/>
    <dgm:cxn modelId="{81EE5FA3-1881-0047-9656-910D3FA474B4}" type="presParOf" srcId="{DF9A5229-50E5-9848-A09E-9F295A0229EB}" destId="{6B70CBFD-4F9C-C54A-98A5-EBC74C507351}" srcOrd="3" destOrd="0" presId="urn:microsoft.com/office/officeart/2008/layout/LinedList"/>
    <dgm:cxn modelId="{30C73202-C283-194D-A8D9-0E3D0C8775DF}" type="presParOf" srcId="{6B70CBFD-4F9C-C54A-98A5-EBC74C507351}" destId="{2C8CA0AB-ECF4-7E4D-8413-2650141FA21F}" srcOrd="0" destOrd="0" presId="urn:microsoft.com/office/officeart/2008/layout/LinedList"/>
    <dgm:cxn modelId="{4B1EE959-5880-0C44-9984-A94E90802CE5}" type="presParOf" srcId="{6B70CBFD-4F9C-C54A-98A5-EBC74C507351}" destId="{B54ED40D-3BB4-8B47-BAB4-F083F14B210C}" srcOrd="1" destOrd="0" presId="urn:microsoft.com/office/officeart/2008/layout/LinedList"/>
    <dgm:cxn modelId="{C06CA47D-CD7A-F445-9E9C-03075468C361}" type="presParOf" srcId="{DF9A5229-50E5-9848-A09E-9F295A0229EB}" destId="{B38CEA85-D4E9-B249-BB3D-2DCA5B0BA0C3}" srcOrd="4" destOrd="0" presId="urn:microsoft.com/office/officeart/2008/layout/LinedList"/>
    <dgm:cxn modelId="{44773889-C081-B24E-B86D-F0C94932998A}" type="presParOf" srcId="{DF9A5229-50E5-9848-A09E-9F295A0229EB}" destId="{56B5734D-855B-9A47-81C3-AC79F29258D7}" srcOrd="5" destOrd="0" presId="urn:microsoft.com/office/officeart/2008/layout/LinedList"/>
    <dgm:cxn modelId="{33AE794F-E470-804D-8521-06F751512947}" type="presParOf" srcId="{56B5734D-855B-9A47-81C3-AC79F29258D7}" destId="{A25ADCC1-0F60-C54C-8E6E-6E5C9B15BCD2}" srcOrd="0" destOrd="0" presId="urn:microsoft.com/office/officeart/2008/layout/LinedList"/>
    <dgm:cxn modelId="{CA036529-B18B-3343-8CC1-6EDBC5648620}" type="presParOf" srcId="{56B5734D-855B-9A47-81C3-AC79F29258D7}" destId="{83163129-3D77-D84C-82FF-B7C578EC9F8E}" srcOrd="1" destOrd="0" presId="urn:microsoft.com/office/officeart/2008/layout/LinedList"/>
    <dgm:cxn modelId="{24B9DF83-BC6C-1043-9F5E-05A36C6A96A7}" type="presParOf" srcId="{DF9A5229-50E5-9848-A09E-9F295A0229EB}" destId="{F116DA53-E4EA-4149-AF6B-72B8E265B10C}" srcOrd="6" destOrd="0" presId="urn:microsoft.com/office/officeart/2008/layout/LinedList"/>
    <dgm:cxn modelId="{2735F8F0-92DC-594C-8CF1-DD80028838F1}" type="presParOf" srcId="{DF9A5229-50E5-9848-A09E-9F295A0229EB}" destId="{A3FCF0D6-9527-5249-8243-402F34B8B2A9}" srcOrd="7" destOrd="0" presId="urn:microsoft.com/office/officeart/2008/layout/LinedList"/>
    <dgm:cxn modelId="{E7114889-6B66-EB4D-86C0-5D5D43ED12D9}" type="presParOf" srcId="{A3FCF0D6-9527-5249-8243-402F34B8B2A9}" destId="{35F8621C-D5FD-CF4B-A6C4-B316EDCC3CB3}" srcOrd="0" destOrd="0" presId="urn:microsoft.com/office/officeart/2008/layout/LinedList"/>
    <dgm:cxn modelId="{CD195787-E6E3-3942-9AFB-BB843B2D8D6C}" type="presParOf" srcId="{A3FCF0D6-9527-5249-8243-402F34B8B2A9}" destId="{F9E2C547-D2D7-E446-A97B-961C83709C0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E966AB8-EC0A-6B44-B2B8-C02D9EDF659D}" type="doc">
      <dgm:prSet loTypeId="urn:microsoft.com/office/officeart/2008/layout/Lin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CE7DA51-2623-FE4C-BF85-FC20472AD60A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US"/>
            <a:t>TVET has an important role to play in the green economy.</a:t>
          </a:r>
          <a:endParaRPr lang="en-NA"/>
        </a:p>
      </dgm:t>
    </dgm:pt>
    <dgm:pt modelId="{669DE127-E647-0842-80FE-5D76FC1A5877}" type="parTrans" cxnId="{2D5F25C6-0686-D649-A163-943D17FDB350}">
      <dgm:prSet/>
      <dgm:spPr/>
      <dgm:t>
        <a:bodyPr/>
        <a:lstStyle/>
        <a:p>
          <a:endParaRPr lang="en-GB"/>
        </a:p>
      </dgm:t>
    </dgm:pt>
    <dgm:pt modelId="{A84EB508-E4F9-1949-959A-FB22CFE80E3D}" type="sibTrans" cxnId="{2D5F25C6-0686-D649-A163-943D17FDB350}">
      <dgm:prSet/>
      <dgm:spPr/>
      <dgm:t>
        <a:bodyPr/>
        <a:lstStyle/>
        <a:p>
          <a:endParaRPr lang="en-GB"/>
        </a:p>
      </dgm:t>
    </dgm:pt>
    <dgm:pt modelId="{4B48D9B8-9BFB-EB40-BF67-16A7E73A5782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US"/>
            <a:t>Greening TVET requires extensive organizational development (OD) and human resources development (HRD).</a:t>
          </a:r>
          <a:endParaRPr lang="en-NA"/>
        </a:p>
      </dgm:t>
    </dgm:pt>
    <dgm:pt modelId="{04DAFA6B-2504-904E-88FB-1FBB0230C01C}" type="parTrans" cxnId="{79A3287A-544A-094C-99ED-EEC29E4514D3}">
      <dgm:prSet/>
      <dgm:spPr/>
      <dgm:t>
        <a:bodyPr/>
        <a:lstStyle/>
        <a:p>
          <a:endParaRPr lang="en-GB"/>
        </a:p>
      </dgm:t>
    </dgm:pt>
    <dgm:pt modelId="{856BAA74-8A5A-E246-8597-C25590F2A958}" type="sibTrans" cxnId="{79A3287A-544A-094C-99ED-EEC29E4514D3}">
      <dgm:prSet/>
      <dgm:spPr/>
      <dgm:t>
        <a:bodyPr/>
        <a:lstStyle/>
        <a:p>
          <a:endParaRPr lang="en-GB"/>
        </a:p>
      </dgm:t>
    </dgm:pt>
    <dgm:pt modelId="{F2129762-5BC6-334A-8452-23214BDC9D86}">
      <dgm:prSet/>
      <dgm:spPr/>
      <dgm:t>
        <a:bodyPr/>
        <a:lstStyle/>
        <a:p>
          <a:pPr>
            <a:buFont typeface="Symbol" pitchFamily="2" charset="2"/>
            <a:buChar char=""/>
          </a:pPr>
          <a:r>
            <a:rPr lang="en-US" dirty="0"/>
            <a:t>TVET institutions have to become green and try to reduce the carbon footprint of their campuses. </a:t>
          </a:r>
          <a:endParaRPr lang="en-NA" dirty="0"/>
        </a:p>
      </dgm:t>
    </dgm:pt>
    <dgm:pt modelId="{478C7729-DB5C-5E43-8404-D55260413D15}" type="parTrans" cxnId="{34928F95-79DC-BB45-AEFB-2A5BB855EC04}">
      <dgm:prSet/>
      <dgm:spPr/>
      <dgm:t>
        <a:bodyPr/>
        <a:lstStyle/>
        <a:p>
          <a:endParaRPr lang="en-GB"/>
        </a:p>
      </dgm:t>
    </dgm:pt>
    <dgm:pt modelId="{8B21CA4D-D31E-A24C-8648-D9A8C1C8D710}" type="sibTrans" cxnId="{34928F95-79DC-BB45-AEFB-2A5BB855EC04}">
      <dgm:prSet/>
      <dgm:spPr/>
      <dgm:t>
        <a:bodyPr/>
        <a:lstStyle/>
        <a:p>
          <a:endParaRPr lang="en-GB"/>
        </a:p>
      </dgm:t>
    </dgm:pt>
    <dgm:pt modelId="{29A1DF82-7CFB-FA42-BB1E-67A3548F1C6A}" type="pres">
      <dgm:prSet presAssocID="{4E966AB8-EC0A-6B44-B2B8-C02D9EDF659D}" presName="vert0" presStyleCnt="0">
        <dgm:presLayoutVars>
          <dgm:dir/>
          <dgm:animOne val="branch"/>
          <dgm:animLvl val="lvl"/>
        </dgm:presLayoutVars>
      </dgm:prSet>
      <dgm:spPr/>
    </dgm:pt>
    <dgm:pt modelId="{C31D7B0C-D118-524D-88FF-2E007C2FB902}" type="pres">
      <dgm:prSet presAssocID="{5CE7DA51-2623-FE4C-BF85-FC20472AD60A}" presName="thickLine" presStyleLbl="alignNode1" presStyleIdx="0" presStyleCnt="3"/>
      <dgm:spPr/>
    </dgm:pt>
    <dgm:pt modelId="{D317CFC2-261B-8547-921E-7B8CFDA61CEC}" type="pres">
      <dgm:prSet presAssocID="{5CE7DA51-2623-FE4C-BF85-FC20472AD60A}" presName="horz1" presStyleCnt="0"/>
      <dgm:spPr/>
    </dgm:pt>
    <dgm:pt modelId="{02543402-D520-E642-AC33-C7B0D6000C9C}" type="pres">
      <dgm:prSet presAssocID="{5CE7DA51-2623-FE4C-BF85-FC20472AD60A}" presName="tx1" presStyleLbl="revTx" presStyleIdx="0" presStyleCnt="3"/>
      <dgm:spPr/>
    </dgm:pt>
    <dgm:pt modelId="{C608CF66-FF4F-034E-91DD-71ED42ABF344}" type="pres">
      <dgm:prSet presAssocID="{5CE7DA51-2623-FE4C-BF85-FC20472AD60A}" presName="vert1" presStyleCnt="0"/>
      <dgm:spPr/>
    </dgm:pt>
    <dgm:pt modelId="{51C00082-1D2E-0E40-A362-F0756DA803BC}" type="pres">
      <dgm:prSet presAssocID="{4B48D9B8-9BFB-EB40-BF67-16A7E73A5782}" presName="thickLine" presStyleLbl="alignNode1" presStyleIdx="1" presStyleCnt="3"/>
      <dgm:spPr/>
    </dgm:pt>
    <dgm:pt modelId="{E4A441B0-679D-834C-A876-56E7372DFCEB}" type="pres">
      <dgm:prSet presAssocID="{4B48D9B8-9BFB-EB40-BF67-16A7E73A5782}" presName="horz1" presStyleCnt="0"/>
      <dgm:spPr/>
    </dgm:pt>
    <dgm:pt modelId="{C1909878-1F9C-514C-8932-887CF5D70D90}" type="pres">
      <dgm:prSet presAssocID="{4B48D9B8-9BFB-EB40-BF67-16A7E73A5782}" presName="tx1" presStyleLbl="revTx" presStyleIdx="1" presStyleCnt="3"/>
      <dgm:spPr/>
    </dgm:pt>
    <dgm:pt modelId="{3F734899-9CC8-0E4F-B3FF-7F0DA61E94AD}" type="pres">
      <dgm:prSet presAssocID="{4B48D9B8-9BFB-EB40-BF67-16A7E73A5782}" presName="vert1" presStyleCnt="0"/>
      <dgm:spPr/>
    </dgm:pt>
    <dgm:pt modelId="{FA41378C-3450-0B42-8466-5AC028CD308B}" type="pres">
      <dgm:prSet presAssocID="{F2129762-5BC6-334A-8452-23214BDC9D86}" presName="thickLine" presStyleLbl="alignNode1" presStyleIdx="2" presStyleCnt="3"/>
      <dgm:spPr/>
    </dgm:pt>
    <dgm:pt modelId="{48EA9C73-84FF-3C47-808C-8FE22F1FEFF7}" type="pres">
      <dgm:prSet presAssocID="{F2129762-5BC6-334A-8452-23214BDC9D86}" presName="horz1" presStyleCnt="0"/>
      <dgm:spPr/>
    </dgm:pt>
    <dgm:pt modelId="{88CA6D41-0CF7-F041-A245-86D114EFF6D2}" type="pres">
      <dgm:prSet presAssocID="{F2129762-5BC6-334A-8452-23214BDC9D86}" presName="tx1" presStyleLbl="revTx" presStyleIdx="2" presStyleCnt="3"/>
      <dgm:spPr/>
    </dgm:pt>
    <dgm:pt modelId="{ADC1E8C2-F117-2A44-9D86-9701ED3D2899}" type="pres">
      <dgm:prSet presAssocID="{F2129762-5BC6-334A-8452-23214BDC9D86}" presName="vert1" presStyleCnt="0"/>
      <dgm:spPr/>
    </dgm:pt>
  </dgm:ptLst>
  <dgm:cxnLst>
    <dgm:cxn modelId="{49EC8A1D-530D-DE4D-9C54-E1239821AE97}" type="presOf" srcId="{4B48D9B8-9BFB-EB40-BF67-16A7E73A5782}" destId="{C1909878-1F9C-514C-8932-887CF5D70D90}" srcOrd="0" destOrd="0" presId="urn:microsoft.com/office/officeart/2008/layout/LinedList"/>
    <dgm:cxn modelId="{79A3287A-544A-094C-99ED-EEC29E4514D3}" srcId="{4E966AB8-EC0A-6B44-B2B8-C02D9EDF659D}" destId="{4B48D9B8-9BFB-EB40-BF67-16A7E73A5782}" srcOrd="1" destOrd="0" parTransId="{04DAFA6B-2504-904E-88FB-1FBB0230C01C}" sibTransId="{856BAA74-8A5A-E246-8597-C25590F2A958}"/>
    <dgm:cxn modelId="{34928F95-79DC-BB45-AEFB-2A5BB855EC04}" srcId="{4E966AB8-EC0A-6B44-B2B8-C02D9EDF659D}" destId="{F2129762-5BC6-334A-8452-23214BDC9D86}" srcOrd="2" destOrd="0" parTransId="{478C7729-DB5C-5E43-8404-D55260413D15}" sibTransId="{8B21CA4D-D31E-A24C-8648-D9A8C1C8D710}"/>
    <dgm:cxn modelId="{E8CFFBA7-1B78-3743-A4C0-FD9D6F42A4CD}" type="presOf" srcId="{F2129762-5BC6-334A-8452-23214BDC9D86}" destId="{88CA6D41-0CF7-F041-A245-86D114EFF6D2}" srcOrd="0" destOrd="0" presId="urn:microsoft.com/office/officeart/2008/layout/LinedList"/>
    <dgm:cxn modelId="{2D5F25C6-0686-D649-A163-943D17FDB350}" srcId="{4E966AB8-EC0A-6B44-B2B8-C02D9EDF659D}" destId="{5CE7DA51-2623-FE4C-BF85-FC20472AD60A}" srcOrd="0" destOrd="0" parTransId="{669DE127-E647-0842-80FE-5D76FC1A5877}" sibTransId="{A84EB508-E4F9-1949-959A-FB22CFE80E3D}"/>
    <dgm:cxn modelId="{1F6FEDDA-5560-FD4F-BE62-DDED2333546C}" type="presOf" srcId="{4E966AB8-EC0A-6B44-B2B8-C02D9EDF659D}" destId="{29A1DF82-7CFB-FA42-BB1E-67A3548F1C6A}" srcOrd="0" destOrd="0" presId="urn:microsoft.com/office/officeart/2008/layout/LinedList"/>
    <dgm:cxn modelId="{341750E0-7380-644E-9201-90115A2504B1}" type="presOf" srcId="{5CE7DA51-2623-FE4C-BF85-FC20472AD60A}" destId="{02543402-D520-E642-AC33-C7B0D6000C9C}" srcOrd="0" destOrd="0" presId="urn:microsoft.com/office/officeart/2008/layout/LinedList"/>
    <dgm:cxn modelId="{DC432522-746D-EE4F-A63A-23C3EF7AA6E8}" type="presParOf" srcId="{29A1DF82-7CFB-FA42-BB1E-67A3548F1C6A}" destId="{C31D7B0C-D118-524D-88FF-2E007C2FB902}" srcOrd="0" destOrd="0" presId="urn:microsoft.com/office/officeart/2008/layout/LinedList"/>
    <dgm:cxn modelId="{87F354FA-1E2A-BA4D-BE1B-F4952F985E69}" type="presParOf" srcId="{29A1DF82-7CFB-FA42-BB1E-67A3548F1C6A}" destId="{D317CFC2-261B-8547-921E-7B8CFDA61CEC}" srcOrd="1" destOrd="0" presId="urn:microsoft.com/office/officeart/2008/layout/LinedList"/>
    <dgm:cxn modelId="{A572AE88-7356-F14E-99D7-AEFFC0E3D59F}" type="presParOf" srcId="{D317CFC2-261B-8547-921E-7B8CFDA61CEC}" destId="{02543402-D520-E642-AC33-C7B0D6000C9C}" srcOrd="0" destOrd="0" presId="urn:microsoft.com/office/officeart/2008/layout/LinedList"/>
    <dgm:cxn modelId="{9C7D2D92-2969-0448-B91F-3BC1E1593C55}" type="presParOf" srcId="{D317CFC2-261B-8547-921E-7B8CFDA61CEC}" destId="{C608CF66-FF4F-034E-91DD-71ED42ABF344}" srcOrd="1" destOrd="0" presId="urn:microsoft.com/office/officeart/2008/layout/LinedList"/>
    <dgm:cxn modelId="{C4D17EA5-B0B3-144B-B40C-1284E0F636CD}" type="presParOf" srcId="{29A1DF82-7CFB-FA42-BB1E-67A3548F1C6A}" destId="{51C00082-1D2E-0E40-A362-F0756DA803BC}" srcOrd="2" destOrd="0" presId="urn:microsoft.com/office/officeart/2008/layout/LinedList"/>
    <dgm:cxn modelId="{5CF9D9D4-D3DB-FC4F-91A3-3C6769F23BFA}" type="presParOf" srcId="{29A1DF82-7CFB-FA42-BB1E-67A3548F1C6A}" destId="{E4A441B0-679D-834C-A876-56E7372DFCEB}" srcOrd="3" destOrd="0" presId="urn:microsoft.com/office/officeart/2008/layout/LinedList"/>
    <dgm:cxn modelId="{16A08B34-5863-7941-9811-2D1736D7EEEE}" type="presParOf" srcId="{E4A441B0-679D-834C-A876-56E7372DFCEB}" destId="{C1909878-1F9C-514C-8932-887CF5D70D90}" srcOrd="0" destOrd="0" presId="urn:microsoft.com/office/officeart/2008/layout/LinedList"/>
    <dgm:cxn modelId="{88707BC5-ECC2-FC47-8D2F-2CDB4BF7F1C4}" type="presParOf" srcId="{E4A441B0-679D-834C-A876-56E7372DFCEB}" destId="{3F734899-9CC8-0E4F-B3FF-7F0DA61E94AD}" srcOrd="1" destOrd="0" presId="urn:microsoft.com/office/officeart/2008/layout/LinedList"/>
    <dgm:cxn modelId="{F8D83D21-42A3-DF43-A8AF-0C13F4B12FFB}" type="presParOf" srcId="{29A1DF82-7CFB-FA42-BB1E-67A3548F1C6A}" destId="{FA41378C-3450-0B42-8466-5AC028CD308B}" srcOrd="4" destOrd="0" presId="urn:microsoft.com/office/officeart/2008/layout/LinedList"/>
    <dgm:cxn modelId="{D54B8C5A-0ED7-EA41-B53B-ADF7222A4CA8}" type="presParOf" srcId="{29A1DF82-7CFB-FA42-BB1E-67A3548F1C6A}" destId="{48EA9C73-84FF-3C47-808C-8FE22F1FEFF7}" srcOrd="5" destOrd="0" presId="urn:microsoft.com/office/officeart/2008/layout/LinedList"/>
    <dgm:cxn modelId="{F7A3DBF5-6E3D-E84A-B5D0-0EC4B2156C2E}" type="presParOf" srcId="{48EA9C73-84FF-3C47-808C-8FE22F1FEFF7}" destId="{88CA6D41-0CF7-F041-A245-86D114EFF6D2}" srcOrd="0" destOrd="0" presId="urn:microsoft.com/office/officeart/2008/layout/LinedList"/>
    <dgm:cxn modelId="{E7906794-7558-0B4C-96A2-5719BAEEF09D}" type="presParOf" srcId="{48EA9C73-84FF-3C47-808C-8FE22F1FEFF7}" destId="{ADC1E8C2-F117-2A44-9D86-9701ED3D289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C6BFA-910B-D14E-B3CD-11E5B623288F}">
      <dsp:nvSpPr>
        <dsp:cNvPr id="0" name=""/>
        <dsp:cNvSpPr/>
      </dsp:nvSpPr>
      <dsp:spPr>
        <a:xfrm>
          <a:off x="0" y="0"/>
          <a:ext cx="1170184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9B5AD2-D870-C744-9E52-BFD4B4E7E7F2}">
      <dsp:nvSpPr>
        <dsp:cNvPr id="0" name=""/>
        <dsp:cNvSpPr/>
      </dsp:nvSpPr>
      <dsp:spPr>
        <a:xfrm>
          <a:off x="0" y="0"/>
          <a:ext cx="11701849" cy="1251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2600" kern="1200"/>
            <a:t>The National Training Fund (NTF) is mandated under Section 35 to collect vet levy contributions from all employers with a payroll of a million N$ and above.</a:t>
          </a:r>
          <a:endParaRPr lang="en-NA" sz="2600" kern="1200"/>
        </a:p>
      </dsp:txBody>
      <dsp:txXfrm>
        <a:off x="0" y="0"/>
        <a:ext cx="11701849" cy="1251121"/>
      </dsp:txXfrm>
    </dsp:sp>
    <dsp:sp modelId="{EDD4956A-EF48-CF41-9547-B884C01424A7}">
      <dsp:nvSpPr>
        <dsp:cNvPr id="0" name=""/>
        <dsp:cNvSpPr/>
      </dsp:nvSpPr>
      <dsp:spPr>
        <a:xfrm>
          <a:off x="0" y="1251121"/>
          <a:ext cx="1170184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D0FEDE-3DF8-B745-8009-3E359C4D300B}">
      <dsp:nvSpPr>
        <dsp:cNvPr id="0" name=""/>
        <dsp:cNvSpPr/>
      </dsp:nvSpPr>
      <dsp:spPr>
        <a:xfrm>
          <a:off x="0" y="1251121"/>
          <a:ext cx="11701849" cy="1251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600" kern="1200" dirty="0"/>
            <a:t>There are some difficulties in complying with the legal </a:t>
          </a:r>
          <a:r>
            <a:rPr lang="en-US" sz="2600" kern="1200" dirty="0"/>
            <a:t>requirements, and the Act excluded some functions.</a:t>
          </a:r>
          <a:endParaRPr lang="en-NA" sz="2600" kern="1200" dirty="0"/>
        </a:p>
      </dsp:txBody>
      <dsp:txXfrm>
        <a:off x="0" y="1251121"/>
        <a:ext cx="11701849" cy="1251121"/>
      </dsp:txXfrm>
    </dsp:sp>
    <dsp:sp modelId="{87F0FDAB-6B59-A74D-864B-DB812CBB8FD4}">
      <dsp:nvSpPr>
        <dsp:cNvPr id="0" name=""/>
        <dsp:cNvSpPr/>
      </dsp:nvSpPr>
      <dsp:spPr>
        <a:xfrm>
          <a:off x="0" y="2502243"/>
          <a:ext cx="1170184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7DC9E5-48D6-D44A-822D-B8F282EB464B}">
      <dsp:nvSpPr>
        <dsp:cNvPr id="0" name=""/>
        <dsp:cNvSpPr/>
      </dsp:nvSpPr>
      <dsp:spPr>
        <a:xfrm>
          <a:off x="0" y="2502243"/>
          <a:ext cx="11701849" cy="1251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600" kern="1200"/>
            <a:t>Regardless, a</a:t>
          </a:r>
          <a:r>
            <a:rPr lang="en-ZA" sz="2600" kern="1200"/>
            <a:t> lot has been achieved in terms of skills funding and capacity building.</a:t>
          </a:r>
          <a:r>
            <a:rPr lang="en-GB" sz="2600" kern="1200"/>
            <a:t> On top of that, there are plans for improvement on the existing challenges.</a:t>
          </a:r>
          <a:endParaRPr lang="en-NA" sz="2600" kern="1200"/>
        </a:p>
      </dsp:txBody>
      <dsp:txXfrm>
        <a:off x="0" y="2502243"/>
        <a:ext cx="11701849" cy="1251121"/>
      </dsp:txXfrm>
    </dsp:sp>
    <dsp:sp modelId="{39E5F66D-B784-FF48-8751-D05F774A7CF0}">
      <dsp:nvSpPr>
        <dsp:cNvPr id="0" name=""/>
        <dsp:cNvSpPr/>
      </dsp:nvSpPr>
      <dsp:spPr>
        <a:xfrm>
          <a:off x="0" y="3753364"/>
          <a:ext cx="1170184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19954B-C888-B842-96C5-C09D0BE0F117}">
      <dsp:nvSpPr>
        <dsp:cNvPr id="0" name=""/>
        <dsp:cNvSpPr/>
      </dsp:nvSpPr>
      <dsp:spPr>
        <a:xfrm>
          <a:off x="0" y="3753364"/>
          <a:ext cx="11701849" cy="1251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600" kern="1200"/>
            <a:t>Funding is key in delivering effective, efficient, competitive and flexible TVET education.</a:t>
          </a:r>
          <a:endParaRPr lang="en-NA" sz="2600" kern="1200"/>
        </a:p>
      </dsp:txBody>
      <dsp:txXfrm>
        <a:off x="0" y="3753364"/>
        <a:ext cx="11701849" cy="125112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CE269-33DB-C942-81F3-2B88A9989179}">
      <dsp:nvSpPr>
        <dsp:cNvPr id="0" name=""/>
        <dsp:cNvSpPr/>
      </dsp:nvSpPr>
      <dsp:spPr>
        <a:xfrm>
          <a:off x="0" y="0"/>
          <a:ext cx="116647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108847-E7DF-C248-B6AD-F4F59D1FE24F}">
      <dsp:nvSpPr>
        <dsp:cNvPr id="0" name=""/>
        <dsp:cNvSpPr/>
      </dsp:nvSpPr>
      <dsp:spPr>
        <a:xfrm>
          <a:off x="0" y="0"/>
          <a:ext cx="11664778" cy="126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600" kern="1200"/>
            <a:t>TVET training and TVET processes need to digitalise  and digitise in view of the 4IR.</a:t>
          </a:r>
          <a:endParaRPr lang="en-NA" sz="2600" kern="1200"/>
        </a:p>
      </dsp:txBody>
      <dsp:txXfrm>
        <a:off x="0" y="0"/>
        <a:ext cx="11664778" cy="1263478"/>
      </dsp:txXfrm>
    </dsp:sp>
    <dsp:sp modelId="{343900A3-4D81-C849-9431-8F7D8364192F}">
      <dsp:nvSpPr>
        <dsp:cNvPr id="0" name=""/>
        <dsp:cNvSpPr/>
      </dsp:nvSpPr>
      <dsp:spPr>
        <a:xfrm>
          <a:off x="0" y="1263478"/>
          <a:ext cx="116647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705689-3B25-B14A-BF57-98D1561C17ED}">
      <dsp:nvSpPr>
        <dsp:cNvPr id="0" name=""/>
        <dsp:cNvSpPr/>
      </dsp:nvSpPr>
      <dsp:spPr>
        <a:xfrm>
          <a:off x="0" y="1263478"/>
          <a:ext cx="11664778" cy="126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600" kern="1200"/>
            <a:t>TVET training institutions should divert investment from physical infrastructure towards technological infrastructure.</a:t>
          </a:r>
          <a:endParaRPr lang="en-NA" sz="2600" kern="1200"/>
        </a:p>
      </dsp:txBody>
      <dsp:txXfrm>
        <a:off x="0" y="1263478"/>
        <a:ext cx="11664778" cy="1263478"/>
      </dsp:txXfrm>
    </dsp:sp>
    <dsp:sp modelId="{05DCBD2D-4742-B54B-BE63-82CD30CF37C3}">
      <dsp:nvSpPr>
        <dsp:cNvPr id="0" name=""/>
        <dsp:cNvSpPr/>
      </dsp:nvSpPr>
      <dsp:spPr>
        <a:xfrm>
          <a:off x="0" y="2526956"/>
          <a:ext cx="116647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971D35-6CB8-A548-8F87-A66CB85794A0}">
      <dsp:nvSpPr>
        <dsp:cNvPr id="0" name=""/>
        <dsp:cNvSpPr/>
      </dsp:nvSpPr>
      <dsp:spPr>
        <a:xfrm>
          <a:off x="0" y="2526956"/>
          <a:ext cx="11664778" cy="126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600" kern="1200"/>
            <a:t>We cannot separate the environment and the economy as the environment ensures supply of the equipment used in TVET training. </a:t>
          </a:r>
          <a:endParaRPr lang="en-NA" sz="2600" kern="1200"/>
        </a:p>
      </dsp:txBody>
      <dsp:txXfrm>
        <a:off x="0" y="2526956"/>
        <a:ext cx="11664778" cy="1263478"/>
      </dsp:txXfrm>
    </dsp:sp>
    <dsp:sp modelId="{6BE8203F-3062-5B4C-BC10-F0DB6845067D}">
      <dsp:nvSpPr>
        <dsp:cNvPr id="0" name=""/>
        <dsp:cNvSpPr/>
      </dsp:nvSpPr>
      <dsp:spPr>
        <a:xfrm>
          <a:off x="0" y="3790434"/>
          <a:ext cx="116647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2B07CC-B211-794E-A67C-13B8AEAFA061}">
      <dsp:nvSpPr>
        <dsp:cNvPr id="0" name=""/>
        <dsp:cNvSpPr/>
      </dsp:nvSpPr>
      <dsp:spPr>
        <a:xfrm>
          <a:off x="0" y="3790434"/>
          <a:ext cx="11664778" cy="126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600" kern="1200"/>
            <a:t>To reduce the cost of technology in TVET, partnerships  between service providers and TVET institutions are important, and there are different partnership models. </a:t>
          </a:r>
          <a:endParaRPr lang="en-NA" sz="2600" kern="1200"/>
        </a:p>
      </dsp:txBody>
      <dsp:txXfrm>
        <a:off x="0" y="3790434"/>
        <a:ext cx="11664778" cy="126347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AF3D7-74E5-2C4D-81C6-E524CC0018F6}">
      <dsp:nvSpPr>
        <dsp:cNvPr id="0" name=""/>
        <dsp:cNvSpPr/>
      </dsp:nvSpPr>
      <dsp:spPr>
        <a:xfrm>
          <a:off x="0" y="0"/>
          <a:ext cx="118748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802F18-7F79-8045-BB09-4015596B52DB}">
      <dsp:nvSpPr>
        <dsp:cNvPr id="0" name=""/>
        <dsp:cNvSpPr/>
      </dsp:nvSpPr>
      <dsp:spPr>
        <a:xfrm>
          <a:off x="0" y="0"/>
          <a:ext cx="11874842" cy="1295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900" kern="1200"/>
            <a:t>Technology should be considered a public policy issue; through this, the pace of technology can be controlled.</a:t>
          </a:r>
          <a:endParaRPr lang="en-NA" sz="2900" kern="1200"/>
        </a:p>
      </dsp:txBody>
      <dsp:txXfrm>
        <a:off x="0" y="0"/>
        <a:ext cx="11874842" cy="1295667"/>
      </dsp:txXfrm>
    </dsp:sp>
    <dsp:sp modelId="{AC7BFF1C-03AC-FC40-816C-3D7D64D4B8B4}">
      <dsp:nvSpPr>
        <dsp:cNvPr id="0" name=""/>
        <dsp:cNvSpPr/>
      </dsp:nvSpPr>
      <dsp:spPr>
        <a:xfrm>
          <a:off x="0" y="1295667"/>
          <a:ext cx="118748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8D1EB7-0CE8-4F4D-9A08-E3B0F558E677}">
      <dsp:nvSpPr>
        <dsp:cNvPr id="0" name=""/>
        <dsp:cNvSpPr/>
      </dsp:nvSpPr>
      <dsp:spPr>
        <a:xfrm>
          <a:off x="0" y="1295667"/>
          <a:ext cx="11874842" cy="1295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900" kern="1200"/>
            <a:t>Policy makers, industrial experts and TVET institutions should collaborate to ensure that TVET training offers relevant skills that can use stimulated tools.</a:t>
          </a:r>
          <a:endParaRPr lang="en-NA" sz="2900" kern="1200"/>
        </a:p>
      </dsp:txBody>
      <dsp:txXfrm>
        <a:off x="0" y="1295667"/>
        <a:ext cx="11874842" cy="1295667"/>
      </dsp:txXfrm>
    </dsp:sp>
    <dsp:sp modelId="{BB0AE7D6-457B-2946-8E1C-4EB17BBC9909}">
      <dsp:nvSpPr>
        <dsp:cNvPr id="0" name=""/>
        <dsp:cNvSpPr/>
      </dsp:nvSpPr>
      <dsp:spPr>
        <a:xfrm>
          <a:off x="0" y="2591335"/>
          <a:ext cx="118748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CD7A73-4149-D644-9F91-B4ABFA5B8734}">
      <dsp:nvSpPr>
        <dsp:cNvPr id="0" name=""/>
        <dsp:cNvSpPr/>
      </dsp:nvSpPr>
      <dsp:spPr>
        <a:xfrm>
          <a:off x="0" y="2591335"/>
          <a:ext cx="11874842" cy="1295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900" kern="1200"/>
            <a:t>National governments and TVET institutions should collaborate on policy formulation. </a:t>
          </a:r>
          <a:endParaRPr lang="en-NA" sz="2900" kern="1200"/>
        </a:p>
      </dsp:txBody>
      <dsp:txXfrm>
        <a:off x="0" y="2591335"/>
        <a:ext cx="11874842" cy="1295667"/>
      </dsp:txXfrm>
    </dsp:sp>
    <dsp:sp modelId="{77860D23-FE42-0141-BE0B-F5D15FF48522}">
      <dsp:nvSpPr>
        <dsp:cNvPr id="0" name=""/>
        <dsp:cNvSpPr/>
      </dsp:nvSpPr>
      <dsp:spPr>
        <a:xfrm>
          <a:off x="0" y="3887003"/>
          <a:ext cx="118748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BC838-AA51-6045-BDF1-9D65B6313AA6}">
      <dsp:nvSpPr>
        <dsp:cNvPr id="0" name=""/>
        <dsp:cNvSpPr/>
      </dsp:nvSpPr>
      <dsp:spPr>
        <a:xfrm>
          <a:off x="0" y="3887003"/>
          <a:ext cx="11874842" cy="1295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900" kern="1200"/>
            <a:t>The TVET sector needs a digital transformation strategy. </a:t>
          </a:r>
          <a:endParaRPr lang="en-NA" sz="2900" kern="1200"/>
        </a:p>
      </dsp:txBody>
      <dsp:txXfrm>
        <a:off x="0" y="3887003"/>
        <a:ext cx="11874842" cy="129566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E9B03-E9AD-4D42-98F4-E0CD2BCC74ED}">
      <dsp:nvSpPr>
        <dsp:cNvPr id="0" name=""/>
        <dsp:cNvSpPr/>
      </dsp:nvSpPr>
      <dsp:spPr>
        <a:xfrm>
          <a:off x="0" y="2452"/>
          <a:ext cx="1191191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91A3E3-4C5C-A345-AA57-6D131D0A28C3}">
      <dsp:nvSpPr>
        <dsp:cNvPr id="0" name=""/>
        <dsp:cNvSpPr/>
      </dsp:nvSpPr>
      <dsp:spPr>
        <a:xfrm>
          <a:off x="0" y="2452"/>
          <a:ext cx="11911913" cy="1672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3300" kern="1200"/>
            <a:t>There is continuing lack of women in leadership positions not only in STEM but even in the health and education sectors.</a:t>
          </a:r>
          <a:endParaRPr lang="en-NA" sz="3300" kern="1200"/>
        </a:p>
      </dsp:txBody>
      <dsp:txXfrm>
        <a:off x="0" y="2452"/>
        <a:ext cx="11911913" cy="1672376"/>
      </dsp:txXfrm>
    </dsp:sp>
    <dsp:sp modelId="{974E38B9-7832-9B4B-BA73-C0F3FF49090C}">
      <dsp:nvSpPr>
        <dsp:cNvPr id="0" name=""/>
        <dsp:cNvSpPr/>
      </dsp:nvSpPr>
      <dsp:spPr>
        <a:xfrm>
          <a:off x="0" y="1674828"/>
          <a:ext cx="1191191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94551-37F7-9F48-A6C7-545A7FB256AC}">
      <dsp:nvSpPr>
        <dsp:cNvPr id="0" name=""/>
        <dsp:cNvSpPr/>
      </dsp:nvSpPr>
      <dsp:spPr>
        <a:xfrm>
          <a:off x="0" y="1674828"/>
          <a:ext cx="11911913" cy="1672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3300" kern="1200" dirty="0"/>
            <a:t>There are ongoing AU initiatives that benefits women. </a:t>
          </a:r>
          <a:endParaRPr lang="en-NA" sz="3300" kern="1200" dirty="0"/>
        </a:p>
      </dsp:txBody>
      <dsp:txXfrm>
        <a:off x="0" y="1674828"/>
        <a:ext cx="11911913" cy="1672376"/>
      </dsp:txXfrm>
    </dsp:sp>
    <dsp:sp modelId="{D645EEAE-4507-7E48-869B-82A87970DC4F}">
      <dsp:nvSpPr>
        <dsp:cNvPr id="0" name=""/>
        <dsp:cNvSpPr/>
      </dsp:nvSpPr>
      <dsp:spPr>
        <a:xfrm>
          <a:off x="0" y="3347204"/>
          <a:ext cx="11911913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755576-0F14-424E-8CF3-8B16F01F82AF}">
      <dsp:nvSpPr>
        <dsp:cNvPr id="0" name=""/>
        <dsp:cNvSpPr/>
      </dsp:nvSpPr>
      <dsp:spPr>
        <a:xfrm>
          <a:off x="0" y="3347204"/>
          <a:ext cx="11911913" cy="1672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3300" kern="1200" dirty="0"/>
            <a:t>Research evidence and robust data are needed for effective policy engineering for </a:t>
          </a:r>
          <a:r>
            <a:rPr lang="en-US" sz="3300" kern="1200" dirty="0" err="1"/>
            <a:t>TVETising</a:t>
          </a:r>
          <a:r>
            <a:rPr lang="en-US" sz="3300" kern="1200" dirty="0"/>
            <a:t> girls into male-dominated disciplines.</a:t>
          </a:r>
          <a:endParaRPr lang="en-NA" sz="3300" kern="1200" dirty="0"/>
        </a:p>
      </dsp:txBody>
      <dsp:txXfrm>
        <a:off x="0" y="3347204"/>
        <a:ext cx="11911913" cy="167237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F663AE-8A56-034E-83B7-8301A1FDF324}">
      <dsp:nvSpPr>
        <dsp:cNvPr id="0" name=""/>
        <dsp:cNvSpPr/>
      </dsp:nvSpPr>
      <dsp:spPr>
        <a:xfrm>
          <a:off x="0" y="2585"/>
          <a:ext cx="1185012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FE744-D1AB-B246-83E9-E77565654EDD}">
      <dsp:nvSpPr>
        <dsp:cNvPr id="0" name=""/>
        <dsp:cNvSpPr/>
      </dsp:nvSpPr>
      <dsp:spPr>
        <a:xfrm>
          <a:off x="0" y="2585"/>
          <a:ext cx="11850129" cy="1763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700" kern="1200"/>
            <a:t>Gender stereotyping in the training environment, lack of career awareness  and information, gender-friendliness of infrastructure and labour market organisation are key factors preventing women and girls from pursuing  careers and training opportunities  in stem. </a:t>
          </a:r>
          <a:endParaRPr lang="en-NA" sz="2700" kern="1200"/>
        </a:p>
      </dsp:txBody>
      <dsp:txXfrm>
        <a:off x="0" y="2585"/>
        <a:ext cx="11850129" cy="1763068"/>
      </dsp:txXfrm>
    </dsp:sp>
    <dsp:sp modelId="{07633911-DABA-F947-B086-78D42D1D3410}">
      <dsp:nvSpPr>
        <dsp:cNvPr id="0" name=""/>
        <dsp:cNvSpPr/>
      </dsp:nvSpPr>
      <dsp:spPr>
        <a:xfrm>
          <a:off x="0" y="1765653"/>
          <a:ext cx="1185012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A78DA-464A-AE49-AC80-41ED4006FF93}">
      <dsp:nvSpPr>
        <dsp:cNvPr id="0" name=""/>
        <dsp:cNvSpPr/>
      </dsp:nvSpPr>
      <dsp:spPr>
        <a:xfrm>
          <a:off x="0" y="1765653"/>
          <a:ext cx="11850129" cy="1763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700" kern="1200"/>
            <a:t>The role of the inclusion of women and girls in STEM-TVET in alleviating poverty, increasing social cohesion, increasing political stability  and enhancing use of human capacity is being recognised.</a:t>
          </a:r>
          <a:endParaRPr lang="en-NA" sz="2700" kern="1200"/>
        </a:p>
      </dsp:txBody>
      <dsp:txXfrm>
        <a:off x="0" y="1765653"/>
        <a:ext cx="11850129" cy="1763068"/>
      </dsp:txXfrm>
    </dsp:sp>
    <dsp:sp modelId="{753906C3-004C-9F49-B1CA-485074DC05E3}">
      <dsp:nvSpPr>
        <dsp:cNvPr id="0" name=""/>
        <dsp:cNvSpPr/>
      </dsp:nvSpPr>
      <dsp:spPr>
        <a:xfrm>
          <a:off x="0" y="3528721"/>
          <a:ext cx="1185012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B86F3B-DA8D-1246-B2F3-A98FB34E9654}">
      <dsp:nvSpPr>
        <dsp:cNvPr id="0" name=""/>
        <dsp:cNvSpPr/>
      </dsp:nvSpPr>
      <dsp:spPr>
        <a:xfrm>
          <a:off x="0" y="3528721"/>
          <a:ext cx="11850129" cy="1763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700" kern="1200"/>
            <a:t>To ensure appropriate intervention application, there is a need for reliable data for the monitoring of the state of gender and social inclusion in TVET in Africa through regular reporting by the TVET institutions. </a:t>
          </a:r>
          <a:endParaRPr lang="en-NA" sz="2700" kern="1200"/>
        </a:p>
      </dsp:txBody>
      <dsp:txXfrm>
        <a:off x="0" y="3528721"/>
        <a:ext cx="11850129" cy="176306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A67A01-9881-5842-BA66-1B8D6136AC9C}">
      <dsp:nvSpPr>
        <dsp:cNvPr id="0" name=""/>
        <dsp:cNvSpPr/>
      </dsp:nvSpPr>
      <dsp:spPr>
        <a:xfrm>
          <a:off x="0" y="2488"/>
          <a:ext cx="11726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EF3C35-B576-C04E-BD7B-D8A7E7C628C4}">
      <dsp:nvSpPr>
        <dsp:cNvPr id="0" name=""/>
        <dsp:cNvSpPr/>
      </dsp:nvSpPr>
      <dsp:spPr>
        <a:xfrm>
          <a:off x="0" y="2488"/>
          <a:ext cx="11726562" cy="1697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400" kern="1200" dirty="0"/>
            <a:t>To ensure gender and social inclusion in TVET in Africa, all TVETs should establish more WITED Chapters and African countries should put WITED National Chapters in place. </a:t>
          </a:r>
          <a:endParaRPr lang="en-NA" sz="3400" kern="1200" dirty="0"/>
        </a:p>
      </dsp:txBody>
      <dsp:txXfrm>
        <a:off x="0" y="2488"/>
        <a:ext cx="11726562" cy="1697065"/>
      </dsp:txXfrm>
    </dsp:sp>
    <dsp:sp modelId="{26A609C5-0779-A348-ABE8-ADE2F2CA10C9}">
      <dsp:nvSpPr>
        <dsp:cNvPr id="0" name=""/>
        <dsp:cNvSpPr/>
      </dsp:nvSpPr>
      <dsp:spPr>
        <a:xfrm>
          <a:off x="0" y="1699553"/>
          <a:ext cx="11726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94134-F842-B442-B298-B15B648B166E}">
      <dsp:nvSpPr>
        <dsp:cNvPr id="0" name=""/>
        <dsp:cNvSpPr/>
      </dsp:nvSpPr>
      <dsp:spPr>
        <a:xfrm>
          <a:off x="0" y="1699553"/>
          <a:ext cx="11726562" cy="1697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3400" kern="1200"/>
            <a:t>There is a need to create gender-sensitive environments and advocacy for the inclusion of women in TVET. </a:t>
          </a:r>
          <a:endParaRPr lang="en-NA" sz="3400" kern="1200"/>
        </a:p>
      </dsp:txBody>
      <dsp:txXfrm>
        <a:off x="0" y="1699553"/>
        <a:ext cx="11726562" cy="1697065"/>
      </dsp:txXfrm>
    </dsp:sp>
    <dsp:sp modelId="{22206337-3113-5648-9DAE-64456C8BF5BA}">
      <dsp:nvSpPr>
        <dsp:cNvPr id="0" name=""/>
        <dsp:cNvSpPr/>
      </dsp:nvSpPr>
      <dsp:spPr>
        <a:xfrm>
          <a:off x="0" y="3396619"/>
          <a:ext cx="11726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D04C7-277B-0848-94C8-19C4BF7BA984}">
      <dsp:nvSpPr>
        <dsp:cNvPr id="0" name=""/>
        <dsp:cNvSpPr/>
      </dsp:nvSpPr>
      <dsp:spPr>
        <a:xfrm>
          <a:off x="0" y="3396619"/>
          <a:ext cx="11726562" cy="1697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3400" kern="1200"/>
            <a:t>There is a need to develop AgriTVET and in particular, promote institutional gender competence.</a:t>
          </a:r>
          <a:endParaRPr lang="en-NA" sz="3400" kern="1200"/>
        </a:p>
      </dsp:txBody>
      <dsp:txXfrm>
        <a:off x="0" y="3396619"/>
        <a:ext cx="11726562" cy="169706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3ACA0-8194-C149-B8E6-18F43E7504BF}">
      <dsp:nvSpPr>
        <dsp:cNvPr id="0" name=""/>
        <dsp:cNvSpPr/>
      </dsp:nvSpPr>
      <dsp:spPr>
        <a:xfrm>
          <a:off x="0" y="49"/>
          <a:ext cx="117759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AF637-A4C5-8B47-A7F2-7223524201A2}">
      <dsp:nvSpPr>
        <dsp:cNvPr id="0" name=""/>
        <dsp:cNvSpPr/>
      </dsp:nvSpPr>
      <dsp:spPr>
        <a:xfrm>
          <a:off x="0" y="49"/>
          <a:ext cx="11775990" cy="1225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900" kern="1200"/>
            <a:t>The misconception of men-dominance is a challenge facing TVET in Tanzania. </a:t>
          </a:r>
          <a:endParaRPr lang="en-NA" sz="2900" kern="1200"/>
        </a:p>
      </dsp:txBody>
      <dsp:txXfrm>
        <a:off x="0" y="49"/>
        <a:ext cx="11775990" cy="1225266"/>
      </dsp:txXfrm>
    </dsp:sp>
    <dsp:sp modelId="{66794A86-E366-3D48-A6E4-998D835B6282}">
      <dsp:nvSpPr>
        <dsp:cNvPr id="0" name=""/>
        <dsp:cNvSpPr/>
      </dsp:nvSpPr>
      <dsp:spPr>
        <a:xfrm>
          <a:off x="0" y="1225316"/>
          <a:ext cx="117759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53C620-D2CC-6C48-80A1-0688AFB304D0}">
      <dsp:nvSpPr>
        <dsp:cNvPr id="0" name=""/>
        <dsp:cNvSpPr/>
      </dsp:nvSpPr>
      <dsp:spPr>
        <a:xfrm>
          <a:off x="0" y="1225316"/>
          <a:ext cx="11775990" cy="1225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900" kern="1200"/>
            <a:t>Following efforts by TET institutions to include women in their programmes, an increase in enrolments by both males and females was recorded. </a:t>
          </a:r>
          <a:endParaRPr lang="en-NA" sz="2900" kern="1200"/>
        </a:p>
      </dsp:txBody>
      <dsp:txXfrm>
        <a:off x="0" y="1225316"/>
        <a:ext cx="11775990" cy="1225266"/>
      </dsp:txXfrm>
    </dsp:sp>
    <dsp:sp modelId="{5A638649-2350-F14A-AD11-A182A057D2E5}">
      <dsp:nvSpPr>
        <dsp:cNvPr id="0" name=""/>
        <dsp:cNvSpPr/>
      </dsp:nvSpPr>
      <dsp:spPr>
        <a:xfrm>
          <a:off x="0" y="2450582"/>
          <a:ext cx="117759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06089-ACB2-0F4F-8588-C1CA80236C64}">
      <dsp:nvSpPr>
        <dsp:cNvPr id="0" name=""/>
        <dsp:cNvSpPr/>
      </dsp:nvSpPr>
      <dsp:spPr>
        <a:xfrm>
          <a:off x="0" y="2450582"/>
          <a:ext cx="11764490" cy="14820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900" kern="1200" dirty="0"/>
            <a:t>To Increase women enrolment in TVET in technical institutions the following nine strategies were employed and proved to be effective.</a:t>
          </a:r>
          <a:endParaRPr lang="en-NA" sz="2900" kern="1200" dirty="0"/>
        </a:p>
      </dsp:txBody>
      <dsp:txXfrm>
        <a:off x="0" y="2450582"/>
        <a:ext cx="11764490" cy="1482058"/>
      </dsp:txXfrm>
    </dsp:sp>
    <dsp:sp modelId="{4FF35838-BE0B-5049-9263-4C13782EB717}">
      <dsp:nvSpPr>
        <dsp:cNvPr id="0" name=""/>
        <dsp:cNvSpPr/>
      </dsp:nvSpPr>
      <dsp:spPr>
        <a:xfrm>
          <a:off x="0" y="3932640"/>
          <a:ext cx="117759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BB169-28D6-B042-88BC-361FE135CED7}">
      <dsp:nvSpPr>
        <dsp:cNvPr id="0" name=""/>
        <dsp:cNvSpPr/>
      </dsp:nvSpPr>
      <dsp:spPr>
        <a:xfrm>
          <a:off x="0" y="3932640"/>
          <a:ext cx="11775990" cy="1225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2900" kern="1200"/>
            <a:t>Technical institutions and other stakeholders should continue using the nine effective strategies. </a:t>
          </a:r>
          <a:endParaRPr lang="en-NA" sz="2900" kern="1200"/>
        </a:p>
      </dsp:txBody>
      <dsp:txXfrm>
        <a:off x="0" y="3932640"/>
        <a:ext cx="11775990" cy="122526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55193-1B47-5144-8450-2CA653F47D46}">
      <dsp:nvSpPr>
        <dsp:cNvPr id="0" name=""/>
        <dsp:cNvSpPr/>
      </dsp:nvSpPr>
      <dsp:spPr>
        <a:xfrm>
          <a:off x="0" y="2449"/>
          <a:ext cx="118624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2993FD-5506-2F49-9727-DC7CE18CCC3C}">
      <dsp:nvSpPr>
        <dsp:cNvPr id="0" name=""/>
        <dsp:cNvSpPr/>
      </dsp:nvSpPr>
      <dsp:spPr>
        <a:xfrm>
          <a:off x="0" y="2449"/>
          <a:ext cx="11862486" cy="1670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300" kern="1200"/>
            <a:t>Train teachers to appreciate  and promote inclusion of women in TVET.</a:t>
          </a:r>
          <a:endParaRPr lang="en-NA" sz="3300" kern="1200"/>
        </a:p>
      </dsp:txBody>
      <dsp:txXfrm>
        <a:off x="0" y="2449"/>
        <a:ext cx="11862486" cy="1670648"/>
      </dsp:txXfrm>
    </dsp:sp>
    <dsp:sp modelId="{49304A7E-9922-5445-9DF8-C2D231E0BD71}">
      <dsp:nvSpPr>
        <dsp:cNvPr id="0" name=""/>
        <dsp:cNvSpPr/>
      </dsp:nvSpPr>
      <dsp:spPr>
        <a:xfrm>
          <a:off x="0" y="1673097"/>
          <a:ext cx="118624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388D05-FE52-B64A-98FC-7141234B6257}">
      <dsp:nvSpPr>
        <dsp:cNvPr id="0" name=""/>
        <dsp:cNvSpPr/>
      </dsp:nvSpPr>
      <dsp:spPr>
        <a:xfrm>
          <a:off x="0" y="1673097"/>
          <a:ext cx="11862486" cy="1670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300" kern="1200"/>
            <a:t>Women must fight stereotypes both from the family members and society in order to succeed in TVET; they must follow their passions</a:t>
          </a:r>
          <a:endParaRPr lang="en-NA" sz="3300" kern="1200"/>
        </a:p>
      </dsp:txBody>
      <dsp:txXfrm>
        <a:off x="0" y="1673097"/>
        <a:ext cx="11862486" cy="1670648"/>
      </dsp:txXfrm>
    </dsp:sp>
    <dsp:sp modelId="{8340E81B-873D-034A-9DF4-A8E459EEC37F}">
      <dsp:nvSpPr>
        <dsp:cNvPr id="0" name=""/>
        <dsp:cNvSpPr/>
      </dsp:nvSpPr>
      <dsp:spPr>
        <a:xfrm>
          <a:off x="0" y="3343746"/>
          <a:ext cx="118624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C0EBED-5AEB-4543-A41A-F68B311D2FD5}">
      <dsp:nvSpPr>
        <dsp:cNvPr id="0" name=""/>
        <dsp:cNvSpPr/>
      </dsp:nvSpPr>
      <dsp:spPr>
        <a:xfrm>
          <a:off x="0" y="3343746"/>
          <a:ext cx="11862486" cy="1670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300" kern="1200"/>
            <a:t>It is important to provide opportunities for girls and young women in male-dominated areas in the job market; they become role models to other women and girls.</a:t>
          </a:r>
          <a:endParaRPr lang="en-NA" sz="3300" kern="1200"/>
        </a:p>
      </dsp:txBody>
      <dsp:txXfrm>
        <a:off x="0" y="3343746"/>
        <a:ext cx="11862486" cy="167064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0643A-ECF4-794B-91A7-3720809E33DE}">
      <dsp:nvSpPr>
        <dsp:cNvPr id="0" name=""/>
        <dsp:cNvSpPr/>
      </dsp:nvSpPr>
      <dsp:spPr>
        <a:xfrm>
          <a:off x="0" y="631"/>
          <a:ext cx="11726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49C8D6-A6DC-0442-85A7-443FE6455FA3}">
      <dsp:nvSpPr>
        <dsp:cNvPr id="0" name=""/>
        <dsp:cNvSpPr/>
      </dsp:nvSpPr>
      <dsp:spPr>
        <a:xfrm>
          <a:off x="0" y="631"/>
          <a:ext cx="11726562" cy="1033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900" kern="1200"/>
            <a:t>Despite the stereotypes, situations are changing as women are being accepted. </a:t>
          </a:r>
          <a:endParaRPr lang="en-NA" sz="2900" kern="1200"/>
        </a:p>
      </dsp:txBody>
      <dsp:txXfrm>
        <a:off x="0" y="631"/>
        <a:ext cx="11726562" cy="1033810"/>
      </dsp:txXfrm>
    </dsp:sp>
    <dsp:sp modelId="{04E93C99-ACD3-E84A-B675-079380E932BE}">
      <dsp:nvSpPr>
        <dsp:cNvPr id="0" name=""/>
        <dsp:cNvSpPr/>
      </dsp:nvSpPr>
      <dsp:spPr>
        <a:xfrm>
          <a:off x="0" y="1034441"/>
          <a:ext cx="11726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BC2BC-2915-4646-9A99-07812A88CF36}">
      <dsp:nvSpPr>
        <dsp:cNvPr id="0" name=""/>
        <dsp:cNvSpPr/>
      </dsp:nvSpPr>
      <dsp:spPr>
        <a:xfrm>
          <a:off x="0" y="1034441"/>
          <a:ext cx="11726562" cy="1033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900" kern="1200"/>
            <a:t>Educate young girls to note that creativity has not gendered boundaries.</a:t>
          </a:r>
          <a:endParaRPr lang="en-NA" sz="2900" kern="1200"/>
        </a:p>
      </dsp:txBody>
      <dsp:txXfrm>
        <a:off x="0" y="1034441"/>
        <a:ext cx="11726562" cy="1033810"/>
      </dsp:txXfrm>
    </dsp:sp>
    <dsp:sp modelId="{D9CFAAE3-39AD-0043-8D21-8602A4FDCB32}">
      <dsp:nvSpPr>
        <dsp:cNvPr id="0" name=""/>
        <dsp:cNvSpPr/>
      </dsp:nvSpPr>
      <dsp:spPr>
        <a:xfrm>
          <a:off x="0" y="2068251"/>
          <a:ext cx="11726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D6CC52-DC33-614A-A4D5-3868EB73298F}">
      <dsp:nvSpPr>
        <dsp:cNvPr id="0" name=""/>
        <dsp:cNvSpPr/>
      </dsp:nvSpPr>
      <dsp:spPr>
        <a:xfrm>
          <a:off x="0" y="2068251"/>
          <a:ext cx="11726562" cy="1033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900" kern="1200"/>
            <a:t>Empower women and communities not to marry off their young girls – cultures can be deconstructed to empower women.  </a:t>
          </a:r>
          <a:endParaRPr lang="en-NA" sz="2900" kern="1200"/>
        </a:p>
      </dsp:txBody>
      <dsp:txXfrm>
        <a:off x="0" y="2068251"/>
        <a:ext cx="11726562" cy="1033810"/>
      </dsp:txXfrm>
    </dsp:sp>
    <dsp:sp modelId="{7ADB22BC-C4CF-1048-A42A-72E4D5BBC4A2}">
      <dsp:nvSpPr>
        <dsp:cNvPr id="0" name=""/>
        <dsp:cNvSpPr/>
      </dsp:nvSpPr>
      <dsp:spPr>
        <a:xfrm>
          <a:off x="0" y="3102062"/>
          <a:ext cx="11726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D348D9-C430-354E-BA96-556E9EBDCA78}">
      <dsp:nvSpPr>
        <dsp:cNvPr id="0" name=""/>
        <dsp:cNvSpPr/>
      </dsp:nvSpPr>
      <dsp:spPr>
        <a:xfrm>
          <a:off x="0" y="3102062"/>
          <a:ext cx="11726562" cy="1033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900" kern="1200"/>
            <a:t>Enrol more girls in TVET institutions, and practise affirmative action for young girls in TVET. </a:t>
          </a:r>
          <a:endParaRPr lang="en-NA" sz="2900" kern="1200"/>
        </a:p>
      </dsp:txBody>
      <dsp:txXfrm>
        <a:off x="0" y="3102062"/>
        <a:ext cx="11726562" cy="1033810"/>
      </dsp:txXfrm>
    </dsp:sp>
    <dsp:sp modelId="{3DB9269F-737F-5349-AB5E-57DEF416EB21}">
      <dsp:nvSpPr>
        <dsp:cNvPr id="0" name=""/>
        <dsp:cNvSpPr/>
      </dsp:nvSpPr>
      <dsp:spPr>
        <a:xfrm>
          <a:off x="0" y="4135872"/>
          <a:ext cx="11726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D6AE22-BCFF-674E-91CD-E912F34C65D7}">
      <dsp:nvSpPr>
        <dsp:cNvPr id="0" name=""/>
        <dsp:cNvSpPr/>
      </dsp:nvSpPr>
      <dsp:spPr>
        <a:xfrm>
          <a:off x="0" y="4135872"/>
          <a:ext cx="11726562" cy="1033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900" kern="1200" dirty="0"/>
            <a:t>Advocacy – sensitise both girls and boys about their roles in TVET programmes.</a:t>
          </a:r>
        </a:p>
      </dsp:txBody>
      <dsp:txXfrm>
        <a:off x="0" y="4135872"/>
        <a:ext cx="11726562" cy="10338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568AE3-6019-E245-9B54-D75D08D7BA1B}">
      <dsp:nvSpPr>
        <dsp:cNvPr id="0" name=""/>
        <dsp:cNvSpPr/>
      </dsp:nvSpPr>
      <dsp:spPr>
        <a:xfrm>
          <a:off x="0" y="0"/>
          <a:ext cx="1173891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802BD3-4BD1-0144-AD57-86608DB937B6}">
      <dsp:nvSpPr>
        <dsp:cNvPr id="0" name=""/>
        <dsp:cNvSpPr/>
      </dsp:nvSpPr>
      <dsp:spPr>
        <a:xfrm>
          <a:off x="0" y="0"/>
          <a:ext cx="11738918" cy="1337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700" kern="1200"/>
            <a:t>Botswana, South Africa and Zimbabwe employ a number of funding models; however, public funding and the levy-grant system are the most common.</a:t>
          </a:r>
          <a:endParaRPr lang="en-NA" sz="2700" kern="1200"/>
        </a:p>
      </dsp:txBody>
      <dsp:txXfrm>
        <a:off x="0" y="0"/>
        <a:ext cx="11738918" cy="1337618"/>
      </dsp:txXfrm>
    </dsp:sp>
    <dsp:sp modelId="{CC891C98-6891-C548-BBBF-9B3FBA54F5A8}">
      <dsp:nvSpPr>
        <dsp:cNvPr id="0" name=""/>
        <dsp:cNvSpPr/>
      </dsp:nvSpPr>
      <dsp:spPr>
        <a:xfrm>
          <a:off x="0" y="1337618"/>
          <a:ext cx="1173891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0B09EC-58FB-1F46-8306-25C62D1EEF88}">
      <dsp:nvSpPr>
        <dsp:cNvPr id="0" name=""/>
        <dsp:cNvSpPr/>
      </dsp:nvSpPr>
      <dsp:spPr>
        <a:xfrm>
          <a:off x="0" y="1337618"/>
          <a:ext cx="11738918" cy="1337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700" kern="1200"/>
            <a:t>Other sources of funding include corporate and donor funding, income generating activities at institutional level, fees from students through self-sponsorship, students’ bursaries, and student grant-loan schemes. </a:t>
          </a:r>
          <a:endParaRPr lang="en-NA" sz="2700" kern="1200"/>
        </a:p>
      </dsp:txBody>
      <dsp:txXfrm>
        <a:off x="0" y="1337618"/>
        <a:ext cx="11738918" cy="1337618"/>
      </dsp:txXfrm>
    </dsp:sp>
    <dsp:sp modelId="{EFDE446A-718D-4447-AF9E-13859F5F62D5}">
      <dsp:nvSpPr>
        <dsp:cNvPr id="0" name=""/>
        <dsp:cNvSpPr/>
      </dsp:nvSpPr>
      <dsp:spPr>
        <a:xfrm>
          <a:off x="0" y="2675237"/>
          <a:ext cx="1173891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5A2C74-B547-564B-9754-4FB92D99D771}">
      <dsp:nvSpPr>
        <dsp:cNvPr id="0" name=""/>
        <dsp:cNvSpPr/>
      </dsp:nvSpPr>
      <dsp:spPr>
        <a:xfrm>
          <a:off x="0" y="2675237"/>
          <a:ext cx="11738918" cy="1337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700" kern="1200"/>
            <a:t>As a result of COVID, countries have struggled to collect levies and levy collection has thus declined.</a:t>
          </a:r>
          <a:endParaRPr lang="en-NA" sz="2700" kern="1200"/>
        </a:p>
      </dsp:txBody>
      <dsp:txXfrm>
        <a:off x="0" y="2675237"/>
        <a:ext cx="11738918" cy="1337618"/>
      </dsp:txXfrm>
    </dsp:sp>
    <dsp:sp modelId="{8D0BA59B-E765-EF4D-AA3D-6381D7649B29}">
      <dsp:nvSpPr>
        <dsp:cNvPr id="0" name=""/>
        <dsp:cNvSpPr/>
      </dsp:nvSpPr>
      <dsp:spPr>
        <a:xfrm>
          <a:off x="0" y="4012856"/>
          <a:ext cx="1173891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91C900-208F-DE42-83C5-329EE092CAE4}">
      <dsp:nvSpPr>
        <dsp:cNvPr id="0" name=""/>
        <dsp:cNvSpPr/>
      </dsp:nvSpPr>
      <dsp:spPr>
        <a:xfrm>
          <a:off x="0" y="4012856"/>
          <a:ext cx="11738918" cy="1337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2700" kern="1200" dirty="0"/>
            <a:t>The transition to online teaching in TVET requires additional funds and support.</a:t>
          </a:r>
          <a:endParaRPr lang="en-NA" sz="2700" kern="1200" dirty="0"/>
        </a:p>
      </dsp:txBody>
      <dsp:txXfrm>
        <a:off x="0" y="4012856"/>
        <a:ext cx="11738918" cy="13376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F63FA-C761-DA4B-9F82-6D78DE4403D6}">
      <dsp:nvSpPr>
        <dsp:cNvPr id="0" name=""/>
        <dsp:cNvSpPr/>
      </dsp:nvSpPr>
      <dsp:spPr>
        <a:xfrm>
          <a:off x="0" y="2536"/>
          <a:ext cx="1192427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43E1D1-A2BC-7542-87F5-F82375631A93}">
      <dsp:nvSpPr>
        <dsp:cNvPr id="0" name=""/>
        <dsp:cNvSpPr/>
      </dsp:nvSpPr>
      <dsp:spPr>
        <a:xfrm>
          <a:off x="0" y="2536"/>
          <a:ext cx="11924270" cy="1729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/>
            <a:t>Wastage has been noted in education as a result of the mismatch between skills and industry demands.</a:t>
          </a:r>
          <a:endParaRPr lang="en-NA" sz="3100" kern="1200" dirty="0"/>
        </a:p>
      </dsp:txBody>
      <dsp:txXfrm>
        <a:off x="0" y="2536"/>
        <a:ext cx="11924270" cy="1729984"/>
      </dsp:txXfrm>
    </dsp:sp>
    <dsp:sp modelId="{34566FC2-9798-F840-95C2-741398498674}">
      <dsp:nvSpPr>
        <dsp:cNvPr id="0" name=""/>
        <dsp:cNvSpPr/>
      </dsp:nvSpPr>
      <dsp:spPr>
        <a:xfrm>
          <a:off x="0" y="1732521"/>
          <a:ext cx="1192427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8A98F7-2E1C-054F-92BE-51D4D65B2377}">
      <dsp:nvSpPr>
        <dsp:cNvPr id="0" name=""/>
        <dsp:cNvSpPr/>
      </dsp:nvSpPr>
      <dsp:spPr>
        <a:xfrm>
          <a:off x="0" y="1732521"/>
          <a:ext cx="11924270" cy="1729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100" kern="1200"/>
            <a:t>There are variations in TVET Levy-based training funds collected within SADC. However, apart from how many funds are available, there is a need to define how the fund is going to be managed and allocated. </a:t>
          </a:r>
          <a:endParaRPr lang="en-NA" sz="3100" kern="1200"/>
        </a:p>
      </dsp:txBody>
      <dsp:txXfrm>
        <a:off x="0" y="1732521"/>
        <a:ext cx="11924270" cy="1729984"/>
      </dsp:txXfrm>
    </dsp:sp>
    <dsp:sp modelId="{BAB82675-43F1-814C-BD9F-6EE32D2F447C}">
      <dsp:nvSpPr>
        <dsp:cNvPr id="0" name=""/>
        <dsp:cNvSpPr/>
      </dsp:nvSpPr>
      <dsp:spPr>
        <a:xfrm>
          <a:off x="0" y="3462506"/>
          <a:ext cx="1192427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76466D-2DF3-1D46-8772-3F5D14F2C073}">
      <dsp:nvSpPr>
        <dsp:cNvPr id="0" name=""/>
        <dsp:cNvSpPr/>
      </dsp:nvSpPr>
      <dsp:spPr>
        <a:xfrm>
          <a:off x="0" y="3462506"/>
          <a:ext cx="11924270" cy="1729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100" kern="1200"/>
            <a:t>There is a concern about transparency when the country runs the fund, especially when there is no engagement with social partners. </a:t>
          </a:r>
          <a:endParaRPr lang="en-NA" sz="3100" kern="1200"/>
        </a:p>
      </dsp:txBody>
      <dsp:txXfrm>
        <a:off x="0" y="3462506"/>
        <a:ext cx="11924270" cy="17299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A74BB-009B-8342-A3DB-4C9FDDA25DA0}">
      <dsp:nvSpPr>
        <dsp:cNvPr id="0" name=""/>
        <dsp:cNvSpPr/>
      </dsp:nvSpPr>
      <dsp:spPr>
        <a:xfrm>
          <a:off x="0" y="0"/>
          <a:ext cx="11961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C8FC6-959D-D24E-9376-AA283EAA4EEF}">
      <dsp:nvSpPr>
        <dsp:cNvPr id="0" name=""/>
        <dsp:cNvSpPr/>
      </dsp:nvSpPr>
      <dsp:spPr>
        <a:xfrm>
          <a:off x="0" y="0"/>
          <a:ext cx="11961340" cy="1266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500" kern="1200"/>
            <a:t>There is a need to rethink the type of activities that are funded through TVET funding.</a:t>
          </a:r>
          <a:endParaRPr lang="en-NA" sz="3500" kern="1200"/>
        </a:p>
      </dsp:txBody>
      <dsp:txXfrm>
        <a:off x="0" y="0"/>
        <a:ext cx="11961340" cy="1266567"/>
      </dsp:txXfrm>
    </dsp:sp>
    <dsp:sp modelId="{63F78DD2-1BEB-C145-88EC-BB2FE9CEFCA3}">
      <dsp:nvSpPr>
        <dsp:cNvPr id="0" name=""/>
        <dsp:cNvSpPr/>
      </dsp:nvSpPr>
      <dsp:spPr>
        <a:xfrm>
          <a:off x="0" y="1266567"/>
          <a:ext cx="11961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363251-C03B-7648-8833-DCC2FB0C722A}">
      <dsp:nvSpPr>
        <dsp:cNvPr id="0" name=""/>
        <dsp:cNvSpPr/>
      </dsp:nvSpPr>
      <dsp:spPr>
        <a:xfrm>
          <a:off x="0" y="1266567"/>
          <a:ext cx="11961340" cy="1266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500" kern="1200"/>
            <a:t>To avoid wastage, sectorial committees and boards providing oversight should be put in place. </a:t>
          </a:r>
          <a:endParaRPr lang="en-NA" sz="3500" kern="1200"/>
        </a:p>
      </dsp:txBody>
      <dsp:txXfrm>
        <a:off x="0" y="1266567"/>
        <a:ext cx="11961340" cy="1266567"/>
      </dsp:txXfrm>
    </dsp:sp>
    <dsp:sp modelId="{CA6C5AF8-1553-6C4D-BA81-1C22FDF254AC}">
      <dsp:nvSpPr>
        <dsp:cNvPr id="0" name=""/>
        <dsp:cNvSpPr/>
      </dsp:nvSpPr>
      <dsp:spPr>
        <a:xfrm>
          <a:off x="0" y="2533135"/>
          <a:ext cx="11961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F90410-0400-8346-84B7-5AE2BDD1DA6A}">
      <dsp:nvSpPr>
        <dsp:cNvPr id="0" name=""/>
        <dsp:cNvSpPr/>
      </dsp:nvSpPr>
      <dsp:spPr>
        <a:xfrm>
          <a:off x="0" y="2533135"/>
          <a:ext cx="11961340" cy="1266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500" kern="1200"/>
            <a:t>Audits of TVET institutions are necessary in ensuring quality; they are a quality assurance tool. </a:t>
          </a:r>
          <a:endParaRPr lang="en-NA" sz="3500" kern="1200"/>
        </a:p>
      </dsp:txBody>
      <dsp:txXfrm>
        <a:off x="0" y="2533135"/>
        <a:ext cx="11961340" cy="1266567"/>
      </dsp:txXfrm>
    </dsp:sp>
    <dsp:sp modelId="{763BE44F-E666-EE4E-99AE-BA07A61EBA6F}">
      <dsp:nvSpPr>
        <dsp:cNvPr id="0" name=""/>
        <dsp:cNvSpPr/>
      </dsp:nvSpPr>
      <dsp:spPr>
        <a:xfrm>
          <a:off x="0" y="3799702"/>
          <a:ext cx="11961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837CB5-0BAB-8147-9CCD-4457634AF137}">
      <dsp:nvSpPr>
        <dsp:cNvPr id="0" name=""/>
        <dsp:cNvSpPr/>
      </dsp:nvSpPr>
      <dsp:spPr>
        <a:xfrm>
          <a:off x="0" y="3799702"/>
          <a:ext cx="11961340" cy="1266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500" kern="1200"/>
            <a:t>It is important to ensure equitable access to funding between private and public TVET institutions.</a:t>
          </a:r>
          <a:endParaRPr lang="en-NA" sz="3500" kern="1200"/>
        </a:p>
      </dsp:txBody>
      <dsp:txXfrm>
        <a:off x="0" y="3799702"/>
        <a:ext cx="11961340" cy="12665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1A886E-CD52-D146-8E15-DA190D600980}">
      <dsp:nvSpPr>
        <dsp:cNvPr id="0" name=""/>
        <dsp:cNvSpPr/>
      </dsp:nvSpPr>
      <dsp:spPr>
        <a:xfrm>
          <a:off x="0" y="2528"/>
          <a:ext cx="119366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21DDA-5E38-464D-B23A-1D9FD22D3157}">
      <dsp:nvSpPr>
        <dsp:cNvPr id="0" name=""/>
        <dsp:cNvSpPr/>
      </dsp:nvSpPr>
      <dsp:spPr>
        <a:xfrm>
          <a:off x="0" y="2528"/>
          <a:ext cx="11936627" cy="1724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900" kern="1200"/>
            <a:t>Research is needed to establish the extent to which TVET training institution funds are used for intended purpose.</a:t>
          </a:r>
          <a:endParaRPr lang="en-NA" sz="3900" kern="1200"/>
        </a:p>
      </dsp:txBody>
      <dsp:txXfrm>
        <a:off x="0" y="2528"/>
        <a:ext cx="11936627" cy="1724306"/>
      </dsp:txXfrm>
    </dsp:sp>
    <dsp:sp modelId="{598BD735-5C85-B74E-96D2-11DDDDB21AD6}">
      <dsp:nvSpPr>
        <dsp:cNvPr id="0" name=""/>
        <dsp:cNvSpPr/>
      </dsp:nvSpPr>
      <dsp:spPr>
        <a:xfrm>
          <a:off x="0" y="1726834"/>
          <a:ext cx="119366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100A4A-1420-6D47-B71A-BF4733F182AF}">
      <dsp:nvSpPr>
        <dsp:cNvPr id="0" name=""/>
        <dsp:cNvSpPr/>
      </dsp:nvSpPr>
      <dsp:spPr>
        <a:xfrm>
          <a:off x="0" y="1726834"/>
          <a:ext cx="11936627" cy="1724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900" kern="1200"/>
            <a:t>Robust policies should be drafted to close loopholes regarding the use of funds for intended purpose.</a:t>
          </a:r>
          <a:endParaRPr lang="en-NA" sz="3900" kern="1200"/>
        </a:p>
      </dsp:txBody>
      <dsp:txXfrm>
        <a:off x="0" y="1726834"/>
        <a:ext cx="11936627" cy="1724306"/>
      </dsp:txXfrm>
    </dsp:sp>
    <dsp:sp modelId="{2B158B23-50FB-9246-A53C-504C93C80461}">
      <dsp:nvSpPr>
        <dsp:cNvPr id="0" name=""/>
        <dsp:cNvSpPr/>
      </dsp:nvSpPr>
      <dsp:spPr>
        <a:xfrm>
          <a:off x="0" y="3451140"/>
          <a:ext cx="119366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9101E-5C68-4D46-B17A-0FE3DD72F04C}">
      <dsp:nvSpPr>
        <dsp:cNvPr id="0" name=""/>
        <dsp:cNvSpPr/>
      </dsp:nvSpPr>
      <dsp:spPr>
        <a:xfrm>
          <a:off x="0" y="3451140"/>
          <a:ext cx="11936627" cy="1724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900" kern="1200"/>
            <a:t>There is need for serious engagement to allow collaborative funding models that are sustainable. </a:t>
          </a:r>
          <a:endParaRPr lang="en-NA" sz="3900" kern="1200"/>
        </a:p>
      </dsp:txBody>
      <dsp:txXfrm>
        <a:off x="0" y="3451140"/>
        <a:ext cx="11936627" cy="17243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6BFAA-F059-8749-BDA7-5392A4844042}">
      <dsp:nvSpPr>
        <dsp:cNvPr id="0" name=""/>
        <dsp:cNvSpPr/>
      </dsp:nvSpPr>
      <dsp:spPr>
        <a:xfrm>
          <a:off x="0" y="2661"/>
          <a:ext cx="1185012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250C55-7C59-744F-8CAB-1EBCBAF1A72D}">
      <dsp:nvSpPr>
        <dsp:cNvPr id="0" name=""/>
        <dsp:cNvSpPr/>
      </dsp:nvSpPr>
      <dsp:spPr>
        <a:xfrm>
          <a:off x="0" y="2661"/>
          <a:ext cx="11850129" cy="1814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600" kern="1200"/>
            <a:t>Although the impact of the 4IR is on cognitive and physical labour, the main concern is that to date some TVET systems are still in 2IIR or 3IR. </a:t>
          </a:r>
          <a:endParaRPr lang="en-NA" sz="3600" kern="1200"/>
        </a:p>
      </dsp:txBody>
      <dsp:txXfrm>
        <a:off x="0" y="2661"/>
        <a:ext cx="11850129" cy="1814833"/>
      </dsp:txXfrm>
    </dsp:sp>
    <dsp:sp modelId="{D54B121E-CDDD-F744-9909-C5F0A0957475}">
      <dsp:nvSpPr>
        <dsp:cNvPr id="0" name=""/>
        <dsp:cNvSpPr/>
      </dsp:nvSpPr>
      <dsp:spPr>
        <a:xfrm>
          <a:off x="0" y="1817494"/>
          <a:ext cx="1185012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0355C-9364-D145-A0C4-82A11963DE08}">
      <dsp:nvSpPr>
        <dsp:cNvPr id="0" name=""/>
        <dsp:cNvSpPr/>
      </dsp:nvSpPr>
      <dsp:spPr>
        <a:xfrm>
          <a:off x="0" y="1817494"/>
          <a:ext cx="11850129" cy="1814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ZA" sz="3600" kern="1200"/>
            <a:t>The focus of TVET needs to shift to higher cognitive, social and emotional and technological skills and most importantly, the integration of technological skills into all learning areas.</a:t>
          </a:r>
          <a:endParaRPr lang="en-NA" sz="3600" kern="1200"/>
        </a:p>
      </dsp:txBody>
      <dsp:txXfrm>
        <a:off x="0" y="1817494"/>
        <a:ext cx="11850129" cy="1814833"/>
      </dsp:txXfrm>
    </dsp:sp>
    <dsp:sp modelId="{94FC64F0-0703-BF4E-95DE-BEA38CC2A9E0}">
      <dsp:nvSpPr>
        <dsp:cNvPr id="0" name=""/>
        <dsp:cNvSpPr/>
      </dsp:nvSpPr>
      <dsp:spPr>
        <a:xfrm>
          <a:off x="0" y="3632328"/>
          <a:ext cx="1185012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1ECF54-7D65-564F-BD43-A7B34E968873}">
      <dsp:nvSpPr>
        <dsp:cNvPr id="0" name=""/>
        <dsp:cNvSpPr/>
      </dsp:nvSpPr>
      <dsp:spPr>
        <a:xfrm>
          <a:off x="0" y="3632328"/>
          <a:ext cx="11850129" cy="1814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600" kern="1200"/>
            <a:t>As part of their training, TVET students must go for industrial attachment; however, due to a number of factors, most students do not get industrial attachments. </a:t>
          </a:r>
          <a:endParaRPr lang="en-NA" sz="3600" kern="1200"/>
        </a:p>
      </dsp:txBody>
      <dsp:txXfrm>
        <a:off x="0" y="3632328"/>
        <a:ext cx="11850129" cy="18148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FC7FE-A71B-E342-AD01-A0BBA8E7D1EF}">
      <dsp:nvSpPr>
        <dsp:cNvPr id="0" name=""/>
        <dsp:cNvSpPr/>
      </dsp:nvSpPr>
      <dsp:spPr>
        <a:xfrm>
          <a:off x="0" y="2536"/>
          <a:ext cx="1173891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020083-0C06-0443-8C76-4010FA7C9803}">
      <dsp:nvSpPr>
        <dsp:cNvPr id="0" name=""/>
        <dsp:cNvSpPr/>
      </dsp:nvSpPr>
      <dsp:spPr>
        <a:xfrm>
          <a:off x="0" y="2536"/>
          <a:ext cx="11738918" cy="1729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500" kern="1200" dirty="0"/>
            <a:t>TVET institutions need a paradigm shift from the traditional practice of industrial attachment. </a:t>
          </a:r>
          <a:endParaRPr lang="en-NA" sz="3500" kern="1200" dirty="0"/>
        </a:p>
      </dsp:txBody>
      <dsp:txXfrm>
        <a:off x="0" y="2536"/>
        <a:ext cx="11738918" cy="1729984"/>
      </dsp:txXfrm>
    </dsp:sp>
    <dsp:sp modelId="{C643AAD0-DD12-AB40-98CD-80CD668346B0}">
      <dsp:nvSpPr>
        <dsp:cNvPr id="0" name=""/>
        <dsp:cNvSpPr/>
      </dsp:nvSpPr>
      <dsp:spPr>
        <a:xfrm>
          <a:off x="0" y="1732521"/>
          <a:ext cx="1173891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E349A7-F1CE-7046-ABAB-CE91096FF8E0}">
      <dsp:nvSpPr>
        <dsp:cNvPr id="0" name=""/>
        <dsp:cNvSpPr/>
      </dsp:nvSpPr>
      <dsp:spPr>
        <a:xfrm>
          <a:off x="0" y="1732521"/>
          <a:ext cx="11738918" cy="1729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500" kern="1200"/>
            <a:t>Simulated Work-Based Learning can be used as an alternative to work-based learning. </a:t>
          </a:r>
          <a:endParaRPr lang="en-NA" sz="3500" kern="1200"/>
        </a:p>
      </dsp:txBody>
      <dsp:txXfrm>
        <a:off x="0" y="1732521"/>
        <a:ext cx="11738918" cy="1729984"/>
      </dsp:txXfrm>
    </dsp:sp>
    <dsp:sp modelId="{5FC8366A-9FD2-C549-B107-E1A6527C5DB0}">
      <dsp:nvSpPr>
        <dsp:cNvPr id="0" name=""/>
        <dsp:cNvSpPr/>
      </dsp:nvSpPr>
      <dsp:spPr>
        <a:xfrm>
          <a:off x="0" y="3462505"/>
          <a:ext cx="1173891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BF37A2-AD6F-5A4F-8F3B-2B9EC321D358}">
      <dsp:nvSpPr>
        <dsp:cNvPr id="0" name=""/>
        <dsp:cNvSpPr/>
      </dsp:nvSpPr>
      <dsp:spPr>
        <a:xfrm>
          <a:off x="0" y="3462505"/>
          <a:ext cx="11738918" cy="1729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500" kern="1200"/>
            <a:t>It is therefore crucial to train TVET teachers on Simulated Work Based Learning in order for them to use it in their teaching. </a:t>
          </a:r>
          <a:endParaRPr lang="en-NA" sz="3500" kern="1200"/>
        </a:p>
      </dsp:txBody>
      <dsp:txXfrm>
        <a:off x="0" y="3462505"/>
        <a:ext cx="11738918" cy="172998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EF0427-B49E-7148-A041-1789F972AA12}">
      <dsp:nvSpPr>
        <dsp:cNvPr id="0" name=""/>
        <dsp:cNvSpPr/>
      </dsp:nvSpPr>
      <dsp:spPr>
        <a:xfrm>
          <a:off x="0" y="0"/>
          <a:ext cx="117636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5254C3-6DB5-0D4E-8671-3374FAAE474A}">
      <dsp:nvSpPr>
        <dsp:cNvPr id="0" name=""/>
        <dsp:cNvSpPr/>
      </dsp:nvSpPr>
      <dsp:spPr>
        <a:xfrm>
          <a:off x="0" y="0"/>
          <a:ext cx="11763631" cy="1272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100" kern="1200"/>
            <a:t>Paying scarce skills/retention allowances is recommended as a means of attracting and retaining competent and qualified TVET teachers. </a:t>
          </a:r>
          <a:endParaRPr lang="en-NA" sz="3100" kern="1200"/>
        </a:p>
      </dsp:txBody>
      <dsp:txXfrm>
        <a:off x="0" y="0"/>
        <a:ext cx="11763631" cy="1272745"/>
      </dsp:txXfrm>
    </dsp:sp>
    <dsp:sp modelId="{5B44DE1A-2651-F143-A284-DFD39689654F}">
      <dsp:nvSpPr>
        <dsp:cNvPr id="0" name=""/>
        <dsp:cNvSpPr/>
      </dsp:nvSpPr>
      <dsp:spPr>
        <a:xfrm>
          <a:off x="0" y="1272745"/>
          <a:ext cx="117636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8CA0AB-ECF4-7E4D-8413-2650141FA21F}">
      <dsp:nvSpPr>
        <dsp:cNvPr id="0" name=""/>
        <dsp:cNvSpPr/>
      </dsp:nvSpPr>
      <dsp:spPr>
        <a:xfrm>
          <a:off x="0" y="1272745"/>
          <a:ext cx="11763631" cy="1272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100" kern="1200" dirty="0"/>
            <a:t>Countries are finding it unsustainable to fully depend on public budget funding.</a:t>
          </a:r>
          <a:endParaRPr lang="en-NA" sz="3100" kern="1200" dirty="0"/>
        </a:p>
      </dsp:txBody>
      <dsp:txXfrm>
        <a:off x="0" y="1272745"/>
        <a:ext cx="11763631" cy="1272745"/>
      </dsp:txXfrm>
    </dsp:sp>
    <dsp:sp modelId="{B38CEA85-D4E9-B249-BB3D-2DCA5B0BA0C3}">
      <dsp:nvSpPr>
        <dsp:cNvPr id="0" name=""/>
        <dsp:cNvSpPr/>
      </dsp:nvSpPr>
      <dsp:spPr>
        <a:xfrm>
          <a:off x="0" y="2545491"/>
          <a:ext cx="117636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ADCC1-0F60-C54C-8E6E-6E5C9B15BCD2}">
      <dsp:nvSpPr>
        <dsp:cNvPr id="0" name=""/>
        <dsp:cNvSpPr/>
      </dsp:nvSpPr>
      <dsp:spPr>
        <a:xfrm>
          <a:off x="0" y="2545491"/>
          <a:ext cx="11763631" cy="1272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100" kern="1200"/>
            <a:t>Sectoral funding is sustainable as it considers jobs skills  in view of the demand on the labour market.</a:t>
          </a:r>
          <a:endParaRPr lang="en-NA" sz="3100" kern="1200"/>
        </a:p>
      </dsp:txBody>
      <dsp:txXfrm>
        <a:off x="0" y="2545491"/>
        <a:ext cx="11763631" cy="1272745"/>
      </dsp:txXfrm>
    </dsp:sp>
    <dsp:sp modelId="{F116DA53-E4EA-4149-AF6B-72B8E265B10C}">
      <dsp:nvSpPr>
        <dsp:cNvPr id="0" name=""/>
        <dsp:cNvSpPr/>
      </dsp:nvSpPr>
      <dsp:spPr>
        <a:xfrm>
          <a:off x="0" y="3818237"/>
          <a:ext cx="117636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8621C-D5FD-CF4B-A6C4-B316EDCC3CB3}">
      <dsp:nvSpPr>
        <dsp:cNvPr id="0" name=""/>
        <dsp:cNvSpPr/>
      </dsp:nvSpPr>
      <dsp:spPr>
        <a:xfrm>
          <a:off x="0" y="3818237"/>
          <a:ext cx="11763631" cy="1272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GB" sz="3100" kern="1200"/>
            <a:t>To avoid wastage of funding resources, labour market surveys are important and must be considered for sectoral funding allocations. </a:t>
          </a:r>
          <a:endParaRPr lang="en-NA" sz="3100" kern="1200"/>
        </a:p>
      </dsp:txBody>
      <dsp:txXfrm>
        <a:off x="0" y="3818237"/>
        <a:ext cx="11763631" cy="127274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D7B0C-D118-524D-88FF-2E007C2FB902}">
      <dsp:nvSpPr>
        <dsp:cNvPr id="0" name=""/>
        <dsp:cNvSpPr/>
      </dsp:nvSpPr>
      <dsp:spPr>
        <a:xfrm>
          <a:off x="0" y="2437"/>
          <a:ext cx="1204371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543402-D520-E642-AC33-C7B0D6000C9C}">
      <dsp:nvSpPr>
        <dsp:cNvPr id="0" name=""/>
        <dsp:cNvSpPr/>
      </dsp:nvSpPr>
      <dsp:spPr>
        <a:xfrm>
          <a:off x="0" y="2437"/>
          <a:ext cx="12043719" cy="1662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3600" kern="1200"/>
            <a:t>TVET has an important role to play in the green economy.</a:t>
          </a:r>
          <a:endParaRPr lang="en-NA" sz="3600" kern="1200"/>
        </a:p>
      </dsp:txBody>
      <dsp:txXfrm>
        <a:off x="0" y="2437"/>
        <a:ext cx="12043719" cy="1662418"/>
      </dsp:txXfrm>
    </dsp:sp>
    <dsp:sp modelId="{51C00082-1D2E-0E40-A362-F0756DA803BC}">
      <dsp:nvSpPr>
        <dsp:cNvPr id="0" name=""/>
        <dsp:cNvSpPr/>
      </dsp:nvSpPr>
      <dsp:spPr>
        <a:xfrm>
          <a:off x="0" y="1664855"/>
          <a:ext cx="1204371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909878-1F9C-514C-8932-887CF5D70D90}">
      <dsp:nvSpPr>
        <dsp:cNvPr id="0" name=""/>
        <dsp:cNvSpPr/>
      </dsp:nvSpPr>
      <dsp:spPr>
        <a:xfrm>
          <a:off x="0" y="1664855"/>
          <a:ext cx="12043719" cy="1662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3600" kern="1200"/>
            <a:t>Greening TVET requires extensive organizational development (OD) and human resources development (HRD).</a:t>
          </a:r>
          <a:endParaRPr lang="en-NA" sz="3600" kern="1200"/>
        </a:p>
      </dsp:txBody>
      <dsp:txXfrm>
        <a:off x="0" y="1664855"/>
        <a:ext cx="12043719" cy="1662418"/>
      </dsp:txXfrm>
    </dsp:sp>
    <dsp:sp modelId="{FA41378C-3450-0B42-8466-5AC028CD308B}">
      <dsp:nvSpPr>
        <dsp:cNvPr id="0" name=""/>
        <dsp:cNvSpPr/>
      </dsp:nvSpPr>
      <dsp:spPr>
        <a:xfrm>
          <a:off x="0" y="3327274"/>
          <a:ext cx="1204371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CA6D41-0CF7-F041-A245-86D114EFF6D2}">
      <dsp:nvSpPr>
        <dsp:cNvPr id="0" name=""/>
        <dsp:cNvSpPr/>
      </dsp:nvSpPr>
      <dsp:spPr>
        <a:xfrm>
          <a:off x="0" y="3327274"/>
          <a:ext cx="12043719" cy="1662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3600" kern="1200" dirty="0"/>
            <a:t>TVET institutions have to become green and try to reduce the carbon footprint of their campuses. </a:t>
          </a:r>
          <a:endParaRPr lang="en-NA" sz="3600" kern="1200" dirty="0"/>
        </a:p>
      </dsp:txBody>
      <dsp:txXfrm>
        <a:off x="0" y="3327274"/>
        <a:ext cx="12043719" cy="16624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A8C279-1625-EB41-8215-C31686747244}"/>
              </a:ext>
            </a:extLst>
          </p:cNvPr>
          <p:cNvSpPr/>
          <p:nvPr/>
        </p:nvSpPr>
        <p:spPr bwMode="ltGray">
          <a:xfrm>
            <a:off x="0" y="1"/>
            <a:ext cx="12192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CCBF28-F497-FA4B-9D49-E3E496BF325B}"/>
              </a:ext>
            </a:extLst>
          </p:cNvPr>
          <p:cNvSpPr/>
          <p:nvPr/>
        </p:nvSpPr>
        <p:spPr bwMode="invGray">
          <a:xfrm>
            <a:off x="0" y="5127625"/>
            <a:ext cx="12192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E696D79-9076-A640-977D-646D018BC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68B6B-E08D-F948-8F39-1F4F1F9D2D07}" type="datetimeFigureOut">
              <a:rPr lang="en-NA" smtClean="0"/>
              <a:t>31/03/2022</a:t>
            </a:fld>
            <a:endParaRPr lang="en-NA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B572C2E-0752-A54D-8BCA-6DD961F0F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A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D1A1F0E-13D6-7D4A-A8FE-E15549411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33FBFE-A71B-FA47-8240-397257E5BEE2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2320094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4D8F9-579D-2845-A017-D3A4DD553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68B6B-E08D-F948-8F39-1F4F1F9D2D07}" type="datetimeFigureOut">
              <a:rPr lang="en-NA" smtClean="0"/>
              <a:t>31/03/2022</a:t>
            </a:fld>
            <a:endParaRPr lang="en-N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88E33-4083-8141-B3F2-CD82F171D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64B0D-F91C-2247-985D-EA616751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3FBFE-A71B-FA47-8240-397257E5BEE2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14478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81B670-8769-764E-A1D8-B1659A142494}"/>
              </a:ext>
            </a:extLst>
          </p:cNvPr>
          <p:cNvSpPr/>
          <p:nvPr/>
        </p:nvSpPr>
        <p:spPr bwMode="invGray">
          <a:xfrm>
            <a:off x="8798985" y="0"/>
            <a:ext cx="61383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249A2A-CD9B-8344-AB70-8EA059C7940B}"/>
              </a:ext>
            </a:extLst>
          </p:cNvPr>
          <p:cNvSpPr/>
          <p:nvPr/>
        </p:nvSpPr>
        <p:spPr bwMode="ltGray">
          <a:xfrm>
            <a:off x="8864600" y="0"/>
            <a:ext cx="33528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76EB856-83F5-2C4D-80E5-F39AAD4AE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68B6B-E08D-F948-8F39-1F4F1F9D2D07}" type="datetimeFigureOut">
              <a:rPr lang="en-NA" smtClean="0"/>
              <a:t>31/03/2022</a:t>
            </a:fld>
            <a:endParaRPr lang="en-NA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646FEA9-F085-3444-A9D0-9637C0A18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20018" y="6376989"/>
            <a:ext cx="5115983" cy="365125"/>
          </a:xfrm>
        </p:spPr>
        <p:txBody>
          <a:bodyPr/>
          <a:lstStyle>
            <a:lvl1pPr>
              <a:defRPr/>
            </a:lvl1pPr>
          </a:lstStyle>
          <a:p>
            <a:endParaRPr lang="en-NA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B255FED-4231-4A44-8951-E9AD78B1F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3FBFE-A71B-FA47-8240-397257E5BEE2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379848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796B9-6FF4-344E-BD2A-41C9F0EDE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68B6B-E08D-F948-8F39-1F4F1F9D2D07}" type="datetimeFigureOut">
              <a:rPr lang="en-NA" smtClean="0"/>
              <a:t>31/03/2022</a:t>
            </a:fld>
            <a:endParaRPr lang="en-N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A68E1-83A5-494A-87C4-7FA49E7F6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E0675-8267-694C-B5AE-F84A925A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3FBFE-A71B-FA47-8240-397257E5BEE2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312844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A0ABA47-65DC-4D48-9934-5D07D780AF40}"/>
              </a:ext>
            </a:extLst>
          </p:cNvPr>
          <p:cNvSpPr/>
          <p:nvPr/>
        </p:nvSpPr>
        <p:spPr bwMode="ltGray">
          <a:xfrm>
            <a:off x="0" y="1"/>
            <a:ext cx="12192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522EC0-4769-BD45-A585-93C592099543}"/>
              </a:ext>
            </a:extLst>
          </p:cNvPr>
          <p:cNvSpPr/>
          <p:nvPr/>
        </p:nvSpPr>
        <p:spPr bwMode="invGray">
          <a:xfrm>
            <a:off x="0" y="2601914"/>
            <a:ext cx="12192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AA90C5C-5343-FC4B-954A-8CEB32D3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68B6B-E08D-F948-8F39-1F4F1F9D2D07}" type="datetimeFigureOut">
              <a:rPr lang="en-NA" smtClean="0"/>
              <a:t>31/03/2022</a:t>
            </a:fld>
            <a:endParaRPr lang="en-NA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6D6A0B9-824B-CE4C-8221-4009DD0B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A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2771A79-7B7D-FA49-9FC8-AF7F99924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33FBFE-A71B-FA47-8240-397257E5BEE2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24451748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7986214-D147-F743-BA41-BC1D73B1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68B6B-E08D-F948-8F39-1F4F1F9D2D07}" type="datetimeFigureOut">
              <a:rPr lang="en-NA" smtClean="0"/>
              <a:t>31/03/2022</a:t>
            </a:fld>
            <a:endParaRPr lang="en-N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24E6553-FD45-E94A-B090-E43779B53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B59BE7-54D3-5840-80A9-2FD7667DC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3FBFE-A71B-FA47-8240-397257E5BEE2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346932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E9509E1-4330-E241-B1BF-F1AF6C129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68B6B-E08D-F948-8F39-1F4F1F9D2D07}" type="datetimeFigureOut">
              <a:rPr lang="en-NA" smtClean="0"/>
              <a:t>31/03/2022</a:t>
            </a:fld>
            <a:endParaRPr lang="en-NA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E487300-9B82-2743-8FA7-51475EBD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A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3195184-0B96-E141-930E-803DF165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3FBFE-A71B-FA47-8240-397257E5BEE2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380044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41F29D7-2070-A545-8AAC-5696E7E84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68B6B-E08D-F948-8F39-1F4F1F9D2D07}" type="datetimeFigureOut">
              <a:rPr lang="en-NA" smtClean="0"/>
              <a:t>31/03/2022</a:t>
            </a:fld>
            <a:endParaRPr lang="en-NA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D7EB578-AC9B-0944-9787-FAB42F714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A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AAD06C5-FDDE-204F-947D-FF8CD5864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3FBFE-A71B-FA47-8240-397257E5BEE2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142893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7E486F-770F-9D47-BBA6-DD0F44659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68B6B-E08D-F948-8F39-1F4F1F9D2D07}" type="datetimeFigureOut">
              <a:rPr lang="en-NA" smtClean="0"/>
              <a:t>31/03/2022</a:t>
            </a:fld>
            <a:endParaRPr lang="en-N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9474EE-76C4-1447-BAAE-C1379F51D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2B18CF-40C7-AA43-9481-3AB9402B4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3FBFE-A71B-FA47-8240-397257E5BEE2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320753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2700BDE-3199-C946-98CC-E34B3B318E9E}"/>
              </a:ext>
            </a:extLst>
          </p:cNvPr>
          <p:cNvSpPr/>
          <p:nvPr/>
        </p:nvSpPr>
        <p:spPr bwMode="invGray">
          <a:xfrm>
            <a:off x="3807885" y="0"/>
            <a:ext cx="61383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A865A3-A179-684E-8A6D-D16F6C21DDD4}"/>
              </a:ext>
            </a:extLst>
          </p:cNvPr>
          <p:cNvSpPr/>
          <p:nvPr/>
        </p:nvSpPr>
        <p:spPr bwMode="invGray">
          <a:xfrm>
            <a:off x="3807885" y="0"/>
            <a:ext cx="61383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B3AFC09B-4F66-0F40-896D-31AA6EA88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68B6B-E08D-F948-8F39-1F4F1F9D2D07}" type="datetimeFigureOut">
              <a:rPr lang="en-NA" smtClean="0"/>
              <a:t>31/03/2022</a:t>
            </a:fld>
            <a:endParaRPr lang="en-NA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1026FF88-6426-3741-AE01-B17959D35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A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E0E2C1B-F5B0-754F-970E-47DC35D6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3FBFE-A71B-FA47-8240-397257E5BEE2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305001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2E5CA23-B5E6-3946-963F-9A68F27970A0}"/>
              </a:ext>
            </a:extLst>
          </p:cNvPr>
          <p:cNvSpPr/>
          <p:nvPr/>
        </p:nvSpPr>
        <p:spPr>
          <a:xfrm>
            <a:off x="3807885" y="0"/>
            <a:ext cx="61383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DA34C7-F86C-3244-BF5B-95DAEB438493}"/>
              </a:ext>
            </a:extLst>
          </p:cNvPr>
          <p:cNvSpPr/>
          <p:nvPr/>
        </p:nvSpPr>
        <p:spPr bwMode="invGray">
          <a:xfrm>
            <a:off x="3807885" y="0"/>
            <a:ext cx="61383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GB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AA2D495B-CC5E-FE4F-91F5-81D3E40503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0133" y="1169988"/>
            <a:ext cx="3363384" cy="201612"/>
          </a:xfrm>
        </p:spPr>
        <p:txBody>
          <a:bodyPr/>
          <a:lstStyle>
            <a:lvl1pPr>
              <a:defRPr/>
            </a:lvl1pPr>
          </a:lstStyle>
          <a:p>
            <a:fld id="{33268B6B-E08D-F948-8F39-1F4F1F9D2D07}" type="datetimeFigureOut">
              <a:rPr lang="en-NA" smtClean="0"/>
              <a:t>31/03/2022</a:t>
            </a:fld>
            <a:endParaRPr lang="en-NA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F4CD2F72-F29E-7A45-928F-BE7E305A7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7067" y="1169988"/>
            <a:ext cx="6925733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NA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989B3A8-BDD8-784C-AEE7-B2852D102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8851" y="1169988"/>
            <a:ext cx="977900" cy="201612"/>
          </a:xfrm>
        </p:spPr>
        <p:txBody>
          <a:bodyPr/>
          <a:lstStyle>
            <a:lvl1pPr>
              <a:defRPr/>
            </a:lvl1pPr>
          </a:lstStyle>
          <a:p>
            <a:fld id="{EF33FBFE-A71B-FA47-8240-397257E5BEE2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183443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A14D00C-0CF4-D642-AAA1-8F9144D38130}"/>
              </a:ext>
            </a:extLst>
          </p:cNvPr>
          <p:cNvSpPr/>
          <p:nvPr/>
        </p:nvSpPr>
        <p:spPr bwMode="invGray">
          <a:xfrm>
            <a:off x="0" y="1436688"/>
            <a:ext cx="12192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A03076-3CFA-104C-A3D8-D5E511B304C6}"/>
              </a:ext>
            </a:extLst>
          </p:cNvPr>
          <p:cNvSpPr/>
          <p:nvPr/>
        </p:nvSpPr>
        <p:spPr bwMode="ltGray">
          <a:xfrm>
            <a:off x="0" y="1"/>
            <a:ext cx="12192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68BD19-27CB-CE44-A8BD-0DEA4AE50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E3071266-4269-0744-93E4-BF06D97BA6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774825"/>
            <a:ext cx="109728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4D9F6-AD52-CA46-A823-45255838B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cs typeface="Arial" charset="0"/>
              </a:defRPr>
            </a:lvl1pPr>
            <a:extLst/>
          </a:lstStyle>
          <a:p>
            <a:fld id="{33268B6B-E08D-F948-8F39-1F4F1F9D2D07}" type="datetimeFigureOut">
              <a:rPr lang="en-NA" smtClean="0"/>
              <a:t>31/03/2022</a:t>
            </a:fld>
            <a:endParaRPr lang="en-N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9E4F5-1171-464A-81DB-98E09806B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cs typeface="Arial" charset="0"/>
              </a:defRPr>
            </a:lvl1pPr>
            <a:extLst/>
          </a:lstStyle>
          <a:p>
            <a:endParaRPr lang="en-N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33EE7-5FE7-644D-BB22-F4F5713F8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3F3F3F"/>
                </a:solidFill>
              </a:defRPr>
            </a:lvl1pPr>
          </a:lstStyle>
          <a:p>
            <a:fld id="{EF33FBFE-A71B-FA47-8240-397257E5BEE2}" type="slidenum">
              <a:rPr lang="en-NA" smtClean="0"/>
              <a:t>‹#›</a:t>
            </a:fld>
            <a:endParaRPr lang="en-NA"/>
          </a:p>
        </p:txBody>
      </p:sp>
    </p:spTree>
    <p:extLst>
      <p:ext uri="{BB962C8B-B14F-4D97-AF65-F5344CB8AC3E}">
        <p14:creationId xmlns:p14="http://schemas.microsoft.com/office/powerpoint/2010/main" val="213228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2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E88651"/>
        </a:buClr>
        <a:buFont typeface="Wingdings 3" pitchFamily="2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D8947-8C92-3F47-BE87-930F06F68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627" y="1621714"/>
            <a:ext cx="11244649" cy="1673352"/>
          </a:xfrm>
        </p:spPr>
        <p:txBody>
          <a:bodyPr>
            <a:normAutofit fontScale="90000"/>
          </a:bodyPr>
          <a:lstStyle/>
          <a:p>
            <a:r>
              <a:rPr lang="en-GB" sz="5400" dirty="0"/>
              <a:t>Recap on theme 2:  TVET Funding Models</a:t>
            </a:r>
            <a:br>
              <a:rPr lang="en-NA" sz="5400" dirty="0"/>
            </a:br>
            <a:endParaRPr lang="en-NA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108D2A-2C3C-CA49-91F8-D9C038625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765" y="3562934"/>
            <a:ext cx="10769600" cy="366515"/>
          </a:xfrm>
        </p:spPr>
        <p:txBody>
          <a:bodyPr/>
          <a:lstStyle/>
          <a:p>
            <a:pPr algn="r"/>
            <a:r>
              <a:rPr lang="en-NA" dirty="0"/>
              <a:t>31 M</a:t>
            </a:r>
            <a:r>
              <a:rPr lang="en-GB" dirty="0"/>
              <a:t>a</a:t>
            </a:r>
            <a:r>
              <a:rPr lang="en-NA" dirty="0"/>
              <a:t>rch 2022</a:t>
            </a:r>
          </a:p>
        </p:txBody>
      </p:sp>
    </p:spTree>
    <p:extLst>
      <p:ext uri="{BB962C8B-B14F-4D97-AF65-F5344CB8AC3E}">
        <p14:creationId xmlns:p14="http://schemas.microsoft.com/office/powerpoint/2010/main" val="1589077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D5623-E537-834E-B4B8-C91D2D0A1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Theme 3: TVET and Technology</a:t>
            </a:r>
            <a:endParaRPr lang="en-N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B89BDD-3881-464B-B002-6E37817A32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956480"/>
              </p:ext>
            </p:extLst>
          </p:nvPr>
        </p:nvGraphicFramePr>
        <p:xfrm>
          <a:off x="148281" y="1556951"/>
          <a:ext cx="12043719" cy="4992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7894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4B8EA-C3AE-DD4E-9B49-D0BF13BC0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211" y="0"/>
            <a:ext cx="11763631" cy="1408175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Recommendations and way forward on TVET and technology</a:t>
            </a:r>
            <a:br>
              <a:rPr lang="en-NA" dirty="0">
                <a:solidFill>
                  <a:srgbClr val="FF0000"/>
                </a:solidFill>
              </a:rPr>
            </a:br>
            <a:endParaRPr lang="en-NA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3B5A1AF-6E37-A546-BE67-9FC2CE51AD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037695"/>
              </p:ext>
            </p:extLst>
          </p:nvPr>
        </p:nvGraphicFramePr>
        <p:xfrm>
          <a:off x="308919" y="1532238"/>
          <a:ext cx="11664778" cy="5053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6784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3D4E9-CD8E-8B42-A7E3-1BC5BD47D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Recommendations and way forward on TVET and technology</a:t>
            </a:r>
            <a:br>
              <a:rPr lang="en-NA" dirty="0">
                <a:solidFill>
                  <a:srgbClr val="FF0000"/>
                </a:solidFill>
              </a:rPr>
            </a:br>
            <a:endParaRPr lang="en-N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EB252BF-544C-1946-A2AA-2BE39122F3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501876"/>
              </p:ext>
            </p:extLst>
          </p:nvPr>
        </p:nvGraphicFramePr>
        <p:xfrm>
          <a:off x="172995" y="1519881"/>
          <a:ext cx="11874843" cy="5182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7198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DF725-0D2D-614E-8A1A-A1D7AD214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en-GB" dirty="0"/>
              <a:t>Theme 4 Gender and Social Inclusion in TVET</a:t>
            </a:r>
            <a:br>
              <a:rPr lang="en-NA" dirty="0"/>
            </a:br>
            <a:r>
              <a:rPr lang="en-GB" dirty="0"/>
              <a:t>Focus Area 1: Women and TVET</a:t>
            </a:r>
            <a:br>
              <a:rPr lang="en-NA" dirty="0"/>
            </a:br>
            <a:endParaRPr lang="en-N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26B4900-7220-0A4C-BE7F-12287E55BC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047179"/>
              </p:ext>
            </p:extLst>
          </p:nvPr>
        </p:nvGraphicFramePr>
        <p:xfrm>
          <a:off x="111211" y="1680519"/>
          <a:ext cx="11911913" cy="5022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2282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25E37-C0C5-0843-A6B4-328D56071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en-GB" dirty="0"/>
              <a:t>Theme 4 Gender and Social Inclusion in TVET</a:t>
            </a:r>
            <a:br>
              <a:rPr lang="en-NA" dirty="0"/>
            </a:br>
            <a:r>
              <a:rPr lang="en-GB" dirty="0"/>
              <a:t>Focus Area 1: Women and TVET</a:t>
            </a:r>
            <a:br>
              <a:rPr lang="en-NA" dirty="0"/>
            </a:br>
            <a:endParaRPr lang="en-N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F55A968-B773-8143-A00D-A877712DE4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928523"/>
              </p:ext>
            </p:extLst>
          </p:nvPr>
        </p:nvGraphicFramePr>
        <p:xfrm>
          <a:off x="172995" y="1408176"/>
          <a:ext cx="11850129" cy="529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2589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8F14E-175E-C149-A0D3-911144281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Theme 4 Gender and Social Inclusion in TVET</a:t>
            </a:r>
            <a:br>
              <a:rPr lang="en-NA" dirty="0"/>
            </a:br>
            <a:r>
              <a:rPr lang="en-GB" dirty="0"/>
              <a:t>Focus Area 1: Women and TVET</a:t>
            </a:r>
            <a:endParaRPr lang="en-N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26D2138-F553-4F4B-BD26-62F0693375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754158"/>
              </p:ext>
            </p:extLst>
          </p:nvPr>
        </p:nvGraphicFramePr>
        <p:xfrm>
          <a:off x="160638" y="1606378"/>
          <a:ext cx="11726562" cy="5096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9688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2A8D8-CAEC-9C41-86F6-43C5AF842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Theme 4 Gender and Social Inclusion in TVET</a:t>
            </a:r>
            <a:br>
              <a:rPr lang="en-NA" dirty="0"/>
            </a:br>
            <a:r>
              <a:rPr lang="en-GB" dirty="0"/>
              <a:t>Focus Area 1: Women and TVET</a:t>
            </a:r>
            <a:endParaRPr lang="en-N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5962D88-3992-4A4E-9B88-2E082E2DDB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9689681"/>
              </p:ext>
            </p:extLst>
          </p:nvPr>
        </p:nvGraphicFramePr>
        <p:xfrm>
          <a:off x="234778" y="1544595"/>
          <a:ext cx="11775990" cy="5157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2682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978FD-5103-7D43-A12E-41C87D32B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Recommendations on Gender and Social Inclusion on TVET</a:t>
            </a:r>
            <a:endParaRPr lang="en-NA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8FC2906-22AE-C549-9F2A-4F628E0BBE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649289"/>
              </p:ext>
            </p:extLst>
          </p:nvPr>
        </p:nvGraphicFramePr>
        <p:xfrm>
          <a:off x="210065" y="1556951"/>
          <a:ext cx="11862486" cy="5016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1170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0CAD0-BF2F-9C4A-AA72-F6E8DBF3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Recommendations on Gender and Social Inclusion on TVET</a:t>
            </a:r>
            <a:endParaRPr lang="en-NA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14CCDEC-2CE5-914B-A218-E0445F0E9C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188611"/>
              </p:ext>
            </p:extLst>
          </p:nvPr>
        </p:nvGraphicFramePr>
        <p:xfrm>
          <a:off x="210065" y="1532238"/>
          <a:ext cx="11726562" cy="5170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2961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25 Thank You For Your Attention Stock Photos, Pictures &amp; Royalty-Free  Images - iStock">
            <a:extLst>
              <a:ext uri="{FF2B5EF4-FFF2-40B4-BE49-F238E27FC236}">
                <a16:creationId xmlns:a16="http://schemas.microsoft.com/office/drawing/2014/main" id="{AD914245-4706-FE4A-9A4C-DF27C1BE8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08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4364B-18A1-034A-A1EB-98C5D0572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Recap on theme 2:  TVET Funding Models</a:t>
            </a:r>
            <a:endParaRPr lang="en-N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A20FA9D-FA76-6249-B513-1173D5D1AA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9091319"/>
              </p:ext>
            </p:extLst>
          </p:nvPr>
        </p:nvGraphicFramePr>
        <p:xfrm>
          <a:off x="234777" y="1581665"/>
          <a:ext cx="11701849" cy="5004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3691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4EEAE-E98B-3840-8E9B-2518DBE07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 on theme 2:  TVET Funding Models</a:t>
            </a:r>
            <a:endParaRPr lang="en-N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C1FE26-4F30-934C-B2A7-964660AFC6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320657"/>
              </p:ext>
            </p:extLst>
          </p:nvPr>
        </p:nvGraphicFramePr>
        <p:xfrm>
          <a:off x="234777" y="1507524"/>
          <a:ext cx="11738919" cy="5350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4175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A4DE5-6B99-194D-97A0-F013C7EF3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 on theme 2:  TVET Funding Models</a:t>
            </a:r>
            <a:endParaRPr lang="en-N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9E12EB9-013A-1742-AC53-87B00F2008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238326"/>
              </p:ext>
            </p:extLst>
          </p:nvPr>
        </p:nvGraphicFramePr>
        <p:xfrm>
          <a:off x="160638" y="1507525"/>
          <a:ext cx="11924270" cy="5195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2006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67D70-A401-A541-A421-F1D501A81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u="sng" dirty="0">
                <a:solidFill>
                  <a:srgbClr val="FF0000"/>
                </a:solidFill>
              </a:rPr>
              <a:t>Recommendations  and way forward on TVET funding model for Africa</a:t>
            </a:r>
            <a:endParaRPr lang="en-NA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7BFBCE6-7D70-BD46-9255-97D424C933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534861"/>
              </p:ext>
            </p:extLst>
          </p:nvPr>
        </p:nvGraphicFramePr>
        <p:xfrm>
          <a:off x="135923" y="1544595"/>
          <a:ext cx="11961341" cy="5066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8763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DD09C-B40E-614C-B937-33AAB1FC0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u="sng" dirty="0">
                <a:solidFill>
                  <a:srgbClr val="FF0000"/>
                </a:solidFill>
              </a:rPr>
              <a:t>Recommendations  and way forward on TVET funding model for Africa</a:t>
            </a:r>
            <a:endParaRPr lang="en-N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EE802D5-83D8-5C4A-9778-BF51F05A03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126697"/>
              </p:ext>
            </p:extLst>
          </p:nvPr>
        </p:nvGraphicFramePr>
        <p:xfrm>
          <a:off x="123567" y="1408176"/>
          <a:ext cx="11936627" cy="5177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0281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90EE1-B598-7F44-AB55-5D84D848A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Theme 3: TVET and Technology</a:t>
            </a:r>
            <a:endParaRPr lang="en-N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D0ADD3-DFCD-844B-88D7-682B10257B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231248"/>
              </p:ext>
            </p:extLst>
          </p:nvPr>
        </p:nvGraphicFramePr>
        <p:xfrm>
          <a:off x="234778" y="1408176"/>
          <a:ext cx="11850130" cy="5449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5286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03286-AA42-FC4E-BD9B-37B795E6F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Theme 3: TVET and Technology</a:t>
            </a:r>
            <a:endParaRPr lang="en-N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2D30B37-D63E-A945-B3DE-E9105DFC73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614737"/>
              </p:ext>
            </p:extLst>
          </p:nvPr>
        </p:nvGraphicFramePr>
        <p:xfrm>
          <a:off x="296561" y="1507524"/>
          <a:ext cx="11738919" cy="5195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5051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8ED90-E2AB-B74E-AF7B-52E8B7E25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Theme 3: TVET and Technology</a:t>
            </a:r>
            <a:endParaRPr lang="en-N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D24973-2AC5-AD4B-9A15-B73B9FB8CE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749788"/>
              </p:ext>
            </p:extLst>
          </p:nvPr>
        </p:nvGraphicFramePr>
        <p:xfrm>
          <a:off x="172995" y="1507525"/>
          <a:ext cx="11763632" cy="5090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1681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C4A4654-AC95-4846-9FA1-2F834D7E3B30}" vid="{CC0568C3-DDDA-DF4B-B898-B9E940F65A9C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34</TotalTime>
  <Words>1397</Words>
  <Application>Microsoft Macintosh PowerPoint</Application>
  <PresentationFormat>Widescreen</PresentationFormat>
  <Paragraphs>79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Book Antiqua</vt:lpstr>
      <vt:lpstr>Corbel</vt:lpstr>
      <vt:lpstr>Symbol</vt:lpstr>
      <vt:lpstr>Wingdings</vt:lpstr>
      <vt:lpstr>Wingdings 2</vt:lpstr>
      <vt:lpstr>Wingdings 3</vt:lpstr>
      <vt:lpstr>Theme1</vt:lpstr>
      <vt:lpstr>Recap on theme 2:  TVET Funding Models </vt:lpstr>
      <vt:lpstr>Recap on theme 2:  TVET Funding Models</vt:lpstr>
      <vt:lpstr>Recap on theme 2:  TVET Funding Models</vt:lpstr>
      <vt:lpstr>Recap on theme 2:  TVET Funding Models</vt:lpstr>
      <vt:lpstr>Recommendations  and way forward on TVET funding model for Africa</vt:lpstr>
      <vt:lpstr>Recommendations  and way forward on TVET funding model for Africa</vt:lpstr>
      <vt:lpstr>Theme 3: TVET and Technology</vt:lpstr>
      <vt:lpstr>Theme 3: TVET and Technology</vt:lpstr>
      <vt:lpstr>Theme 3: TVET and Technology</vt:lpstr>
      <vt:lpstr>Theme 3: TVET and Technology</vt:lpstr>
      <vt:lpstr> Recommendations and way forward on TVET and technology </vt:lpstr>
      <vt:lpstr> Recommendations and way forward on TVET and technology </vt:lpstr>
      <vt:lpstr> Theme 4 Gender and Social Inclusion in TVET Focus Area 1: Women and TVET </vt:lpstr>
      <vt:lpstr> Theme 4 Gender and Social Inclusion in TVET Focus Area 1: Women and TVET </vt:lpstr>
      <vt:lpstr>Theme 4 Gender and Social Inclusion in TVET Focus Area 1: Women and TVET</vt:lpstr>
      <vt:lpstr>Theme 4 Gender and Social Inclusion in TVET Focus Area 1: Women and TVET</vt:lpstr>
      <vt:lpstr>Recommendations on Gender and Social Inclusion on TVET</vt:lpstr>
      <vt:lpstr>Recommendations on Gender and Social Inclusion on TVET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 on theme 2:  TVET Funding Models </dc:title>
  <dc:creator>Ashikuti, Selma</dc:creator>
  <cp:lastModifiedBy>Ashikuti, Selma</cp:lastModifiedBy>
  <cp:revision>4</cp:revision>
  <dcterms:created xsi:type="dcterms:W3CDTF">2022-03-30T22:02:27Z</dcterms:created>
  <dcterms:modified xsi:type="dcterms:W3CDTF">2022-03-31T06:24:59Z</dcterms:modified>
</cp:coreProperties>
</file>